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2" r:id="rId7"/>
    <p:sldId id="258" r:id="rId8"/>
    <p:sldId id="261" r:id="rId9"/>
    <p:sldId id="260" r:id="rId10"/>
    <p:sldId id="263" r:id="rId11"/>
    <p:sldId id="264" r:id="rId12"/>
    <p:sldId id="273" r:id="rId13"/>
    <p:sldId id="274" r:id="rId14"/>
    <p:sldId id="275" r:id="rId15"/>
    <p:sldId id="265" r:id="rId16"/>
    <p:sldId id="267" r:id="rId17"/>
    <p:sldId id="268" r:id="rId18"/>
    <p:sldId id="266" r:id="rId19"/>
    <p:sldId id="269" r:id="rId20"/>
    <p:sldId id="270" r:id="rId21"/>
    <p:sldId id="271" r:id="rId22"/>
    <p:sldId id="272" r:id="rId23"/>
    <p:sldId id="276" r:id="rId24"/>
    <p:sldId id="277" r:id="rId25"/>
    <p:sldId id="280" r:id="rId26"/>
    <p:sldId id="279" r:id="rId27"/>
    <p:sldId id="2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C8C45C5-743A-4E3F-B3AF-6AF698252E3C}" v="54" dt="2022-02-03T15:19:08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Łukasz Wiśniewski" userId="b3ced5b8-dd08-4337-8566-737529d51b7c" providerId="ADAL" clId="{DC8C45C5-743A-4E3F-B3AF-6AF698252E3C}"/>
    <pc:docChg chg="undo custSel addSld delSld modSld">
      <pc:chgData name="Łukasz Wiśniewski" userId="b3ced5b8-dd08-4337-8566-737529d51b7c" providerId="ADAL" clId="{DC8C45C5-743A-4E3F-B3AF-6AF698252E3C}" dt="2022-02-03T15:20:47.440" v="501" actId="14100"/>
      <pc:docMkLst>
        <pc:docMk/>
      </pc:docMkLst>
      <pc:sldChg chg="addSp modSp mod setBg">
        <pc:chgData name="Łukasz Wiśniewski" userId="b3ced5b8-dd08-4337-8566-737529d51b7c" providerId="ADAL" clId="{DC8C45C5-743A-4E3F-B3AF-6AF698252E3C}" dt="2022-02-03T15:03:34.833" v="362" actId="20577"/>
        <pc:sldMkLst>
          <pc:docMk/>
          <pc:sldMk cId="1977222179" sldId="258"/>
        </pc:sldMkLst>
        <pc:spChg chg="mod">
          <ac:chgData name="Łukasz Wiśniewski" userId="b3ced5b8-dd08-4337-8566-737529d51b7c" providerId="ADAL" clId="{DC8C45C5-743A-4E3F-B3AF-6AF698252E3C}" dt="2022-02-03T15:03:14.122" v="356" actId="14100"/>
          <ac:spMkLst>
            <pc:docMk/>
            <pc:sldMk cId="1977222179" sldId="258"/>
            <ac:spMk id="2" creationId="{593B57EC-4016-4376-BA81-0C68FC139867}"/>
          </ac:spMkLst>
        </pc:spChg>
        <pc:spChg chg="mod">
          <ac:chgData name="Łukasz Wiśniewski" userId="b3ced5b8-dd08-4337-8566-737529d51b7c" providerId="ADAL" clId="{DC8C45C5-743A-4E3F-B3AF-6AF698252E3C}" dt="2022-02-03T15:03:34.833" v="362" actId="20577"/>
          <ac:spMkLst>
            <pc:docMk/>
            <pc:sldMk cId="1977222179" sldId="258"/>
            <ac:spMk id="3" creationId="{9C6FFEBC-7338-47AD-8BB5-3F2594D327C4}"/>
          </ac:spMkLst>
        </pc:spChg>
        <pc:spChg chg="add">
          <ac:chgData name="Łukasz Wiśniewski" userId="b3ced5b8-dd08-4337-8566-737529d51b7c" providerId="ADAL" clId="{DC8C45C5-743A-4E3F-B3AF-6AF698252E3C}" dt="2022-02-03T15:03:08.658" v="354" actId="26606"/>
          <ac:spMkLst>
            <pc:docMk/>
            <pc:sldMk cId="1977222179" sldId="258"/>
            <ac:spMk id="14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5:03:08.658" v="354" actId="26606"/>
          <ac:spMkLst>
            <pc:docMk/>
            <pc:sldMk cId="1977222179" sldId="258"/>
            <ac:spMk id="16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5:03:08.658" v="354" actId="26606"/>
          <ac:spMkLst>
            <pc:docMk/>
            <pc:sldMk cId="1977222179" sldId="258"/>
            <ac:spMk id="18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5:03:08.658" v="354" actId="26606"/>
          <ac:spMkLst>
            <pc:docMk/>
            <pc:sldMk cId="1977222179" sldId="258"/>
            <ac:spMk id="20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5:03:08.658" v="354" actId="26606"/>
          <ac:spMkLst>
            <pc:docMk/>
            <pc:sldMk cId="1977222179" sldId="258"/>
            <ac:spMk id="22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5:03:08.658" v="354" actId="26606"/>
          <ac:spMkLst>
            <pc:docMk/>
            <pc:sldMk cId="1977222179" sldId="258"/>
            <ac:spMk id="24" creationId="{DBB05BAE-BBD3-4289-899F-A6851503C6B0}"/>
          </ac:spMkLst>
        </pc:spChg>
        <pc:spChg chg="add">
          <ac:chgData name="Łukasz Wiśniewski" userId="b3ced5b8-dd08-4337-8566-737529d51b7c" providerId="ADAL" clId="{DC8C45C5-743A-4E3F-B3AF-6AF698252E3C}" dt="2022-02-03T15:03:08.658" v="354" actId="26606"/>
          <ac:spMkLst>
            <pc:docMk/>
            <pc:sldMk cId="1977222179" sldId="258"/>
            <ac:spMk id="26" creationId="{9874D11C-36F5-4BBE-A490-019A54E953B0}"/>
          </ac:spMkLst>
        </pc:spChg>
        <pc:picChg chg="add mod ord">
          <ac:chgData name="Łukasz Wiśniewski" userId="b3ced5b8-dd08-4337-8566-737529d51b7c" providerId="ADAL" clId="{DC8C45C5-743A-4E3F-B3AF-6AF698252E3C}" dt="2022-02-03T15:03:11.215" v="355" actId="14100"/>
          <ac:picMkLst>
            <pc:docMk/>
            <pc:sldMk cId="1977222179" sldId="258"/>
            <ac:picMk id="5" creationId="{69FBE942-55F1-44D9-AC51-6A1AD61686D3}"/>
          </ac:picMkLst>
        </pc:picChg>
        <pc:cxnChg chg="add">
          <ac:chgData name="Łukasz Wiśniewski" userId="b3ced5b8-dd08-4337-8566-737529d51b7c" providerId="ADAL" clId="{DC8C45C5-743A-4E3F-B3AF-6AF698252E3C}" dt="2022-02-03T15:03:08.658" v="354" actId="26606"/>
          <ac:cxnSpMkLst>
            <pc:docMk/>
            <pc:sldMk cId="1977222179" sldId="258"/>
            <ac:cxnSpMk id="10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5:03:08.658" v="354" actId="26606"/>
          <ac:cxnSpMkLst>
            <pc:docMk/>
            <pc:sldMk cId="1977222179" sldId="258"/>
            <ac:cxnSpMk id="12" creationId="{2AFD8CBA-54A3-4363-991B-B9C631BBFA74}"/>
          </ac:cxnSpMkLst>
        </pc:cxnChg>
      </pc:sldChg>
      <pc:sldChg chg="addSp modSp mod setBg">
        <pc:chgData name="Łukasz Wiśniewski" userId="b3ced5b8-dd08-4337-8566-737529d51b7c" providerId="ADAL" clId="{DC8C45C5-743A-4E3F-B3AF-6AF698252E3C}" dt="2022-02-03T15:00:59.764" v="338" actId="948"/>
        <pc:sldMkLst>
          <pc:docMk/>
          <pc:sldMk cId="502941828" sldId="260"/>
        </pc:sldMkLst>
        <pc:spChg chg="mod">
          <ac:chgData name="Łukasz Wiśniewski" userId="b3ced5b8-dd08-4337-8566-737529d51b7c" providerId="ADAL" clId="{DC8C45C5-743A-4E3F-B3AF-6AF698252E3C}" dt="2022-02-03T15:00:38.431" v="335" actId="14100"/>
          <ac:spMkLst>
            <pc:docMk/>
            <pc:sldMk cId="502941828" sldId="260"/>
            <ac:spMk id="2" creationId="{593B57EC-4016-4376-BA81-0C68FC139867}"/>
          </ac:spMkLst>
        </pc:spChg>
        <pc:spChg chg="mod">
          <ac:chgData name="Łukasz Wiśniewski" userId="b3ced5b8-dd08-4337-8566-737529d51b7c" providerId="ADAL" clId="{DC8C45C5-743A-4E3F-B3AF-6AF698252E3C}" dt="2022-02-03T15:00:59.764" v="338" actId="948"/>
          <ac:spMkLst>
            <pc:docMk/>
            <pc:sldMk cId="502941828" sldId="260"/>
            <ac:spMk id="3" creationId="{9C6FFEBC-7338-47AD-8BB5-3F2594D327C4}"/>
          </ac:spMkLst>
        </pc:spChg>
        <pc:spChg chg="add">
          <ac:chgData name="Łukasz Wiśniewski" userId="b3ced5b8-dd08-4337-8566-737529d51b7c" providerId="ADAL" clId="{DC8C45C5-743A-4E3F-B3AF-6AF698252E3C}" dt="2022-02-03T15:00:21.564" v="328" actId="26606"/>
          <ac:spMkLst>
            <pc:docMk/>
            <pc:sldMk cId="502941828" sldId="260"/>
            <ac:spMk id="14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5:00:21.564" v="328" actId="26606"/>
          <ac:spMkLst>
            <pc:docMk/>
            <pc:sldMk cId="502941828" sldId="260"/>
            <ac:spMk id="16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5:00:21.564" v="328" actId="26606"/>
          <ac:spMkLst>
            <pc:docMk/>
            <pc:sldMk cId="502941828" sldId="260"/>
            <ac:spMk id="18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5:00:21.564" v="328" actId="26606"/>
          <ac:spMkLst>
            <pc:docMk/>
            <pc:sldMk cId="502941828" sldId="260"/>
            <ac:spMk id="20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5:00:21.564" v="328" actId="26606"/>
          <ac:spMkLst>
            <pc:docMk/>
            <pc:sldMk cId="502941828" sldId="260"/>
            <ac:spMk id="22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5:00:21.564" v="328" actId="26606"/>
          <ac:spMkLst>
            <pc:docMk/>
            <pc:sldMk cId="502941828" sldId="260"/>
            <ac:spMk id="24" creationId="{DBB05BAE-BBD3-4289-899F-A6851503C6B0}"/>
          </ac:spMkLst>
        </pc:spChg>
        <pc:spChg chg="add">
          <ac:chgData name="Łukasz Wiśniewski" userId="b3ced5b8-dd08-4337-8566-737529d51b7c" providerId="ADAL" clId="{DC8C45C5-743A-4E3F-B3AF-6AF698252E3C}" dt="2022-02-03T15:00:21.564" v="328" actId="26606"/>
          <ac:spMkLst>
            <pc:docMk/>
            <pc:sldMk cId="502941828" sldId="260"/>
            <ac:spMk id="26" creationId="{9874D11C-36F5-4BBE-A490-019A54E953B0}"/>
          </ac:spMkLst>
        </pc:spChg>
        <pc:picChg chg="add mod ord">
          <ac:chgData name="Łukasz Wiśniewski" userId="b3ced5b8-dd08-4337-8566-737529d51b7c" providerId="ADAL" clId="{DC8C45C5-743A-4E3F-B3AF-6AF698252E3C}" dt="2022-02-03T15:00:29.061" v="333" actId="14100"/>
          <ac:picMkLst>
            <pc:docMk/>
            <pc:sldMk cId="502941828" sldId="260"/>
            <ac:picMk id="5" creationId="{A3CB8E5D-13EC-476F-9FB3-4C60E0F85E3F}"/>
          </ac:picMkLst>
        </pc:picChg>
        <pc:cxnChg chg="add">
          <ac:chgData name="Łukasz Wiśniewski" userId="b3ced5b8-dd08-4337-8566-737529d51b7c" providerId="ADAL" clId="{DC8C45C5-743A-4E3F-B3AF-6AF698252E3C}" dt="2022-02-03T15:00:21.564" v="328" actId="26606"/>
          <ac:cxnSpMkLst>
            <pc:docMk/>
            <pc:sldMk cId="502941828" sldId="260"/>
            <ac:cxnSpMk id="10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5:00:21.564" v="328" actId="26606"/>
          <ac:cxnSpMkLst>
            <pc:docMk/>
            <pc:sldMk cId="502941828" sldId="260"/>
            <ac:cxnSpMk id="12" creationId="{2AFD8CBA-54A3-4363-991B-B9C631BBFA74}"/>
          </ac:cxnSpMkLst>
        </pc:cxnChg>
      </pc:sldChg>
      <pc:sldChg chg="addSp modSp mod setBg">
        <pc:chgData name="Łukasz Wiśniewski" userId="b3ced5b8-dd08-4337-8566-737529d51b7c" providerId="ADAL" clId="{DC8C45C5-743A-4E3F-B3AF-6AF698252E3C}" dt="2022-02-03T15:02:30.269" v="350" actId="20577"/>
        <pc:sldMkLst>
          <pc:docMk/>
          <pc:sldMk cId="3093829560" sldId="261"/>
        </pc:sldMkLst>
        <pc:spChg chg="mod">
          <ac:chgData name="Łukasz Wiśniewski" userId="b3ced5b8-dd08-4337-8566-737529d51b7c" providerId="ADAL" clId="{DC8C45C5-743A-4E3F-B3AF-6AF698252E3C}" dt="2022-02-03T15:02:16.789" v="346" actId="14100"/>
          <ac:spMkLst>
            <pc:docMk/>
            <pc:sldMk cId="3093829560" sldId="261"/>
            <ac:spMk id="2" creationId="{593B57EC-4016-4376-BA81-0C68FC139867}"/>
          </ac:spMkLst>
        </pc:spChg>
        <pc:spChg chg="mod">
          <ac:chgData name="Łukasz Wiśniewski" userId="b3ced5b8-dd08-4337-8566-737529d51b7c" providerId="ADAL" clId="{DC8C45C5-743A-4E3F-B3AF-6AF698252E3C}" dt="2022-02-03T15:02:30.269" v="350" actId="20577"/>
          <ac:spMkLst>
            <pc:docMk/>
            <pc:sldMk cId="3093829560" sldId="261"/>
            <ac:spMk id="3" creationId="{9C6FFEBC-7338-47AD-8BB5-3F2594D327C4}"/>
          </ac:spMkLst>
        </pc:spChg>
        <pc:spChg chg="add">
          <ac:chgData name="Łukasz Wiśniewski" userId="b3ced5b8-dd08-4337-8566-737529d51b7c" providerId="ADAL" clId="{DC8C45C5-743A-4E3F-B3AF-6AF698252E3C}" dt="2022-02-03T15:01:59.371" v="342" actId="26606"/>
          <ac:spMkLst>
            <pc:docMk/>
            <pc:sldMk cId="3093829560" sldId="261"/>
            <ac:spMk id="14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5:01:59.371" v="342" actId="26606"/>
          <ac:spMkLst>
            <pc:docMk/>
            <pc:sldMk cId="3093829560" sldId="261"/>
            <ac:spMk id="16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5:01:59.371" v="342" actId="26606"/>
          <ac:spMkLst>
            <pc:docMk/>
            <pc:sldMk cId="3093829560" sldId="261"/>
            <ac:spMk id="18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5:01:59.371" v="342" actId="26606"/>
          <ac:spMkLst>
            <pc:docMk/>
            <pc:sldMk cId="3093829560" sldId="261"/>
            <ac:spMk id="20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5:01:59.371" v="342" actId="26606"/>
          <ac:spMkLst>
            <pc:docMk/>
            <pc:sldMk cId="3093829560" sldId="261"/>
            <ac:spMk id="22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5:01:59.371" v="342" actId="26606"/>
          <ac:spMkLst>
            <pc:docMk/>
            <pc:sldMk cId="3093829560" sldId="261"/>
            <ac:spMk id="24" creationId="{DBB05BAE-BBD3-4289-899F-A6851503C6B0}"/>
          </ac:spMkLst>
        </pc:spChg>
        <pc:spChg chg="add">
          <ac:chgData name="Łukasz Wiśniewski" userId="b3ced5b8-dd08-4337-8566-737529d51b7c" providerId="ADAL" clId="{DC8C45C5-743A-4E3F-B3AF-6AF698252E3C}" dt="2022-02-03T15:01:59.371" v="342" actId="26606"/>
          <ac:spMkLst>
            <pc:docMk/>
            <pc:sldMk cId="3093829560" sldId="261"/>
            <ac:spMk id="26" creationId="{9874D11C-36F5-4BBE-A490-019A54E953B0}"/>
          </ac:spMkLst>
        </pc:spChg>
        <pc:picChg chg="add mod ord">
          <ac:chgData name="Łukasz Wiśniewski" userId="b3ced5b8-dd08-4337-8566-737529d51b7c" providerId="ADAL" clId="{DC8C45C5-743A-4E3F-B3AF-6AF698252E3C}" dt="2022-02-03T15:02:06.709" v="344" actId="14100"/>
          <ac:picMkLst>
            <pc:docMk/>
            <pc:sldMk cId="3093829560" sldId="261"/>
            <ac:picMk id="5" creationId="{0D71D4A3-2747-46B5-A9AC-A23939ECD6D2}"/>
          </ac:picMkLst>
        </pc:picChg>
        <pc:cxnChg chg="add">
          <ac:chgData name="Łukasz Wiśniewski" userId="b3ced5b8-dd08-4337-8566-737529d51b7c" providerId="ADAL" clId="{DC8C45C5-743A-4E3F-B3AF-6AF698252E3C}" dt="2022-02-03T15:01:59.371" v="342" actId="26606"/>
          <ac:cxnSpMkLst>
            <pc:docMk/>
            <pc:sldMk cId="3093829560" sldId="261"/>
            <ac:cxnSpMk id="10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5:01:59.371" v="342" actId="26606"/>
          <ac:cxnSpMkLst>
            <pc:docMk/>
            <pc:sldMk cId="3093829560" sldId="261"/>
            <ac:cxnSpMk id="12" creationId="{2AFD8CBA-54A3-4363-991B-B9C631BBFA74}"/>
          </ac:cxnSpMkLst>
        </pc:cxnChg>
      </pc:sldChg>
      <pc:sldChg chg="addSp modSp mod setBg">
        <pc:chgData name="Łukasz Wiśniewski" userId="b3ced5b8-dd08-4337-8566-737529d51b7c" providerId="ADAL" clId="{DC8C45C5-743A-4E3F-B3AF-6AF698252E3C}" dt="2022-02-03T14:42:07.336" v="46" actId="27636"/>
        <pc:sldMkLst>
          <pc:docMk/>
          <pc:sldMk cId="1279140082" sldId="262"/>
        </pc:sldMkLst>
        <pc:spChg chg="mod">
          <ac:chgData name="Łukasz Wiśniewski" userId="b3ced5b8-dd08-4337-8566-737529d51b7c" providerId="ADAL" clId="{DC8C45C5-743A-4E3F-B3AF-6AF698252E3C}" dt="2022-02-03T14:41:47.053" v="40" actId="14100"/>
          <ac:spMkLst>
            <pc:docMk/>
            <pc:sldMk cId="1279140082" sldId="262"/>
            <ac:spMk id="2" creationId="{593B57EC-4016-4376-BA81-0C68FC139867}"/>
          </ac:spMkLst>
        </pc:spChg>
        <pc:spChg chg="mod">
          <ac:chgData name="Łukasz Wiśniewski" userId="b3ced5b8-dd08-4337-8566-737529d51b7c" providerId="ADAL" clId="{DC8C45C5-743A-4E3F-B3AF-6AF698252E3C}" dt="2022-02-03T14:42:07.336" v="46" actId="27636"/>
          <ac:spMkLst>
            <pc:docMk/>
            <pc:sldMk cId="1279140082" sldId="262"/>
            <ac:spMk id="3" creationId="{9C6FFEBC-7338-47AD-8BB5-3F2594D327C4}"/>
          </ac:spMkLst>
        </pc:spChg>
        <pc:spChg chg="add">
          <ac:chgData name="Łukasz Wiśniewski" userId="b3ced5b8-dd08-4337-8566-737529d51b7c" providerId="ADAL" clId="{DC8C45C5-743A-4E3F-B3AF-6AF698252E3C}" dt="2022-02-03T14:41:38.726" v="37" actId="26606"/>
          <ac:spMkLst>
            <pc:docMk/>
            <pc:sldMk cId="1279140082" sldId="262"/>
            <ac:spMk id="14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4:41:38.726" v="37" actId="26606"/>
          <ac:spMkLst>
            <pc:docMk/>
            <pc:sldMk cId="1279140082" sldId="262"/>
            <ac:spMk id="16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4:41:38.726" v="37" actId="26606"/>
          <ac:spMkLst>
            <pc:docMk/>
            <pc:sldMk cId="1279140082" sldId="262"/>
            <ac:spMk id="18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4:41:38.726" v="37" actId="26606"/>
          <ac:spMkLst>
            <pc:docMk/>
            <pc:sldMk cId="1279140082" sldId="262"/>
            <ac:spMk id="20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4:41:38.726" v="37" actId="26606"/>
          <ac:spMkLst>
            <pc:docMk/>
            <pc:sldMk cId="1279140082" sldId="262"/>
            <ac:spMk id="22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4:41:38.726" v="37" actId="26606"/>
          <ac:spMkLst>
            <pc:docMk/>
            <pc:sldMk cId="1279140082" sldId="262"/>
            <ac:spMk id="24" creationId="{DBB05BAE-BBD3-4289-899F-A6851503C6B0}"/>
          </ac:spMkLst>
        </pc:spChg>
        <pc:spChg chg="add">
          <ac:chgData name="Łukasz Wiśniewski" userId="b3ced5b8-dd08-4337-8566-737529d51b7c" providerId="ADAL" clId="{DC8C45C5-743A-4E3F-B3AF-6AF698252E3C}" dt="2022-02-03T14:41:38.726" v="37" actId="26606"/>
          <ac:spMkLst>
            <pc:docMk/>
            <pc:sldMk cId="1279140082" sldId="262"/>
            <ac:spMk id="26" creationId="{9874D11C-36F5-4BBE-A490-019A54E953B0}"/>
          </ac:spMkLst>
        </pc:spChg>
        <pc:picChg chg="add mod ord">
          <ac:chgData name="Łukasz Wiśniewski" userId="b3ced5b8-dd08-4337-8566-737529d51b7c" providerId="ADAL" clId="{DC8C45C5-743A-4E3F-B3AF-6AF698252E3C}" dt="2022-02-03T14:41:42.761" v="39" actId="14100"/>
          <ac:picMkLst>
            <pc:docMk/>
            <pc:sldMk cId="1279140082" sldId="262"/>
            <ac:picMk id="5" creationId="{7A63D9F3-0044-4480-AD44-A8B3F5EB80C7}"/>
          </ac:picMkLst>
        </pc:picChg>
        <pc:cxnChg chg="add">
          <ac:chgData name="Łukasz Wiśniewski" userId="b3ced5b8-dd08-4337-8566-737529d51b7c" providerId="ADAL" clId="{DC8C45C5-743A-4E3F-B3AF-6AF698252E3C}" dt="2022-02-03T14:41:38.726" v="37" actId="26606"/>
          <ac:cxnSpMkLst>
            <pc:docMk/>
            <pc:sldMk cId="1279140082" sldId="262"/>
            <ac:cxnSpMk id="10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4:41:38.726" v="37" actId="26606"/>
          <ac:cxnSpMkLst>
            <pc:docMk/>
            <pc:sldMk cId="1279140082" sldId="262"/>
            <ac:cxnSpMk id="12" creationId="{2AFD8CBA-54A3-4363-991B-B9C631BBFA74}"/>
          </ac:cxnSpMkLst>
        </pc:cxnChg>
      </pc:sldChg>
      <pc:sldChg chg="addSp modSp mod setBg">
        <pc:chgData name="Łukasz Wiśniewski" userId="b3ced5b8-dd08-4337-8566-737529d51b7c" providerId="ADAL" clId="{DC8C45C5-743A-4E3F-B3AF-6AF698252E3C}" dt="2022-02-03T15:05:19.367" v="371" actId="948"/>
        <pc:sldMkLst>
          <pc:docMk/>
          <pc:sldMk cId="1723124425" sldId="264"/>
        </pc:sldMkLst>
        <pc:spChg chg="mod">
          <ac:chgData name="Łukasz Wiśniewski" userId="b3ced5b8-dd08-4337-8566-737529d51b7c" providerId="ADAL" clId="{DC8C45C5-743A-4E3F-B3AF-6AF698252E3C}" dt="2022-02-03T15:05:11.021" v="369" actId="14100"/>
          <ac:spMkLst>
            <pc:docMk/>
            <pc:sldMk cId="1723124425" sldId="264"/>
            <ac:spMk id="2" creationId="{593B57EC-4016-4376-BA81-0C68FC139867}"/>
          </ac:spMkLst>
        </pc:spChg>
        <pc:spChg chg="mod">
          <ac:chgData name="Łukasz Wiśniewski" userId="b3ced5b8-dd08-4337-8566-737529d51b7c" providerId="ADAL" clId="{DC8C45C5-743A-4E3F-B3AF-6AF698252E3C}" dt="2022-02-03T15:05:19.367" v="371" actId="948"/>
          <ac:spMkLst>
            <pc:docMk/>
            <pc:sldMk cId="1723124425" sldId="264"/>
            <ac:spMk id="3" creationId="{9C6FFEBC-7338-47AD-8BB5-3F2594D327C4}"/>
          </ac:spMkLst>
        </pc:spChg>
        <pc:spChg chg="add">
          <ac:chgData name="Łukasz Wiśniewski" userId="b3ced5b8-dd08-4337-8566-737529d51b7c" providerId="ADAL" clId="{DC8C45C5-743A-4E3F-B3AF-6AF698252E3C}" dt="2022-02-03T15:04:56.522" v="364" actId="26606"/>
          <ac:spMkLst>
            <pc:docMk/>
            <pc:sldMk cId="1723124425" sldId="264"/>
            <ac:spMk id="14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5:04:56.522" v="364" actId="26606"/>
          <ac:spMkLst>
            <pc:docMk/>
            <pc:sldMk cId="1723124425" sldId="264"/>
            <ac:spMk id="16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5:04:56.522" v="364" actId="26606"/>
          <ac:spMkLst>
            <pc:docMk/>
            <pc:sldMk cId="1723124425" sldId="264"/>
            <ac:spMk id="18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5:04:56.522" v="364" actId="26606"/>
          <ac:spMkLst>
            <pc:docMk/>
            <pc:sldMk cId="1723124425" sldId="264"/>
            <ac:spMk id="20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5:04:56.522" v="364" actId="26606"/>
          <ac:spMkLst>
            <pc:docMk/>
            <pc:sldMk cId="1723124425" sldId="264"/>
            <ac:spMk id="22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5:04:56.522" v="364" actId="26606"/>
          <ac:spMkLst>
            <pc:docMk/>
            <pc:sldMk cId="1723124425" sldId="264"/>
            <ac:spMk id="24" creationId="{DBB05BAE-BBD3-4289-899F-A6851503C6B0}"/>
          </ac:spMkLst>
        </pc:spChg>
        <pc:spChg chg="add">
          <ac:chgData name="Łukasz Wiśniewski" userId="b3ced5b8-dd08-4337-8566-737529d51b7c" providerId="ADAL" clId="{DC8C45C5-743A-4E3F-B3AF-6AF698252E3C}" dt="2022-02-03T15:04:56.522" v="364" actId="26606"/>
          <ac:spMkLst>
            <pc:docMk/>
            <pc:sldMk cId="1723124425" sldId="264"/>
            <ac:spMk id="26" creationId="{9874D11C-36F5-4BBE-A490-019A54E953B0}"/>
          </ac:spMkLst>
        </pc:spChg>
        <pc:picChg chg="add mod ord">
          <ac:chgData name="Łukasz Wiśniewski" userId="b3ced5b8-dd08-4337-8566-737529d51b7c" providerId="ADAL" clId="{DC8C45C5-743A-4E3F-B3AF-6AF698252E3C}" dt="2022-02-03T15:05:02.131" v="367" actId="14100"/>
          <ac:picMkLst>
            <pc:docMk/>
            <pc:sldMk cId="1723124425" sldId="264"/>
            <ac:picMk id="5" creationId="{3185208B-352D-49A1-967C-0B1ED9BC9821}"/>
          </ac:picMkLst>
        </pc:picChg>
        <pc:cxnChg chg="add">
          <ac:chgData name="Łukasz Wiśniewski" userId="b3ced5b8-dd08-4337-8566-737529d51b7c" providerId="ADAL" clId="{DC8C45C5-743A-4E3F-B3AF-6AF698252E3C}" dt="2022-02-03T15:04:56.522" v="364" actId="26606"/>
          <ac:cxnSpMkLst>
            <pc:docMk/>
            <pc:sldMk cId="1723124425" sldId="264"/>
            <ac:cxnSpMk id="10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5:04:56.522" v="364" actId="26606"/>
          <ac:cxnSpMkLst>
            <pc:docMk/>
            <pc:sldMk cId="1723124425" sldId="264"/>
            <ac:cxnSpMk id="12" creationId="{2AFD8CBA-54A3-4363-991B-B9C631BBFA74}"/>
          </ac:cxnSpMkLst>
        </pc:cxnChg>
      </pc:sldChg>
      <pc:sldChg chg="addSp delSp modSp mod setBg setClrOvrMap">
        <pc:chgData name="Łukasz Wiśniewski" userId="b3ced5b8-dd08-4337-8566-737529d51b7c" providerId="ADAL" clId="{DC8C45C5-743A-4E3F-B3AF-6AF698252E3C}" dt="2022-02-03T14:48:42.322" v="146" actId="26606"/>
        <pc:sldMkLst>
          <pc:docMk/>
          <pc:sldMk cId="1065269705" sldId="265"/>
        </pc:sldMkLst>
        <pc:spChg chg="mod ord">
          <ac:chgData name="Łukasz Wiśniewski" userId="b3ced5b8-dd08-4337-8566-737529d51b7c" providerId="ADAL" clId="{DC8C45C5-743A-4E3F-B3AF-6AF698252E3C}" dt="2022-02-03T14:48:42.322" v="146" actId="26606"/>
          <ac:spMkLst>
            <pc:docMk/>
            <pc:sldMk cId="1065269705" sldId="265"/>
            <ac:spMk id="2" creationId="{1749714B-A976-4B13-B9FD-568A6DE133BE}"/>
          </ac:spMkLst>
        </pc:spChg>
        <pc:spChg chg="mod">
          <ac:chgData name="Łukasz Wiśniewski" userId="b3ced5b8-dd08-4337-8566-737529d51b7c" providerId="ADAL" clId="{DC8C45C5-743A-4E3F-B3AF-6AF698252E3C}" dt="2022-02-03T14:48:42.322" v="146" actId="26606"/>
          <ac:spMkLst>
            <pc:docMk/>
            <pc:sldMk cId="1065269705" sldId="265"/>
            <ac:spMk id="3" creationId="{19870A56-86BF-4515-A594-21FA03767253}"/>
          </ac:spMkLst>
        </pc:spChg>
        <pc:spChg chg="add del">
          <ac:chgData name="Łukasz Wiśniewski" userId="b3ced5b8-dd08-4337-8566-737529d51b7c" providerId="ADAL" clId="{DC8C45C5-743A-4E3F-B3AF-6AF698252E3C}" dt="2022-02-03T14:47:56.811" v="131" actId="22"/>
          <ac:spMkLst>
            <pc:docMk/>
            <pc:sldMk cId="1065269705" sldId="265"/>
            <ac:spMk id="6" creationId="{177C3BBD-9FD2-4D74-A4D9-5A71BDB62EAD}"/>
          </ac:spMkLst>
        </pc:spChg>
        <pc:spChg chg="add del">
          <ac:chgData name="Łukasz Wiśniewski" userId="b3ced5b8-dd08-4337-8566-737529d51b7c" providerId="ADAL" clId="{DC8C45C5-743A-4E3F-B3AF-6AF698252E3C}" dt="2022-02-03T14:48:18.421" v="135" actId="26606"/>
          <ac:spMkLst>
            <pc:docMk/>
            <pc:sldMk cId="1065269705" sldId="265"/>
            <ac:spMk id="8" creationId="{603AE127-802C-459A-A612-DB85B67F0DC0}"/>
          </ac:spMkLst>
        </pc:spChg>
        <pc:spChg chg="add del">
          <ac:chgData name="Łukasz Wiśniewski" userId="b3ced5b8-dd08-4337-8566-737529d51b7c" providerId="ADAL" clId="{DC8C45C5-743A-4E3F-B3AF-6AF698252E3C}" dt="2022-02-03T14:48:18.421" v="135" actId="26606"/>
          <ac:spMkLst>
            <pc:docMk/>
            <pc:sldMk cId="1065269705" sldId="265"/>
            <ac:spMk id="10" creationId="{9323D83D-50D6-4040-A58B-FCEA340F886A}"/>
          </ac:spMkLst>
        </pc:spChg>
        <pc:spChg chg="add del">
          <ac:chgData name="Łukasz Wiśniewski" userId="b3ced5b8-dd08-4337-8566-737529d51b7c" providerId="ADAL" clId="{DC8C45C5-743A-4E3F-B3AF-6AF698252E3C}" dt="2022-02-03T14:48:18.421" v="135" actId="26606"/>
          <ac:spMkLst>
            <pc:docMk/>
            <pc:sldMk cId="1065269705" sldId="265"/>
            <ac:spMk id="14" creationId="{F10FD715-4DCE-4779-B634-EC78315EA213}"/>
          </ac:spMkLst>
        </pc:spChg>
        <pc:spChg chg="add del">
          <ac:chgData name="Łukasz Wiśniewski" userId="b3ced5b8-dd08-4337-8566-737529d51b7c" providerId="ADAL" clId="{DC8C45C5-743A-4E3F-B3AF-6AF698252E3C}" dt="2022-02-03T14:48:25.438" v="137" actId="26606"/>
          <ac:spMkLst>
            <pc:docMk/>
            <pc:sldMk cId="1065269705" sldId="265"/>
            <ac:spMk id="16" creationId="{E80B86A7-A1EC-475B-9166-88902B033A38}"/>
          </ac:spMkLst>
        </pc:spChg>
        <pc:spChg chg="add del">
          <ac:chgData name="Łukasz Wiśniewski" userId="b3ced5b8-dd08-4337-8566-737529d51b7c" providerId="ADAL" clId="{DC8C45C5-743A-4E3F-B3AF-6AF698252E3C}" dt="2022-02-03T14:48:25.438" v="137" actId="26606"/>
          <ac:spMkLst>
            <pc:docMk/>
            <pc:sldMk cId="1065269705" sldId="265"/>
            <ac:spMk id="17" creationId="{C2C29CB1-9F74-4879-A6AF-AEA67B6F1F4D}"/>
          </ac:spMkLst>
        </pc:spChg>
        <pc:spChg chg="add del">
          <ac:chgData name="Łukasz Wiśniewski" userId="b3ced5b8-dd08-4337-8566-737529d51b7c" providerId="ADAL" clId="{DC8C45C5-743A-4E3F-B3AF-6AF698252E3C}" dt="2022-02-03T14:48:25.438" v="137" actId="26606"/>
          <ac:spMkLst>
            <pc:docMk/>
            <pc:sldMk cId="1065269705" sldId="265"/>
            <ac:spMk id="18" creationId="{7E2C7115-5336-410C-AD71-0F0952A2E5A7}"/>
          </ac:spMkLst>
        </pc:spChg>
        <pc:spChg chg="add del">
          <ac:chgData name="Łukasz Wiśniewski" userId="b3ced5b8-dd08-4337-8566-737529d51b7c" providerId="ADAL" clId="{DC8C45C5-743A-4E3F-B3AF-6AF698252E3C}" dt="2022-02-03T14:48:26.066" v="139" actId="26606"/>
          <ac:spMkLst>
            <pc:docMk/>
            <pc:sldMk cId="1065269705" sldId="265"/>
            <ac:spMk id="20" creationId="{A032553A-72E8-4B0D-8405-FF9771C9AF05}"/>
          </ac:spMkLst>
        </pc:spChg>
        <pc:spChg chg="add del">
          <ac:chgData name="Łukasz Wiśniewski" userId="b3ced5b8-dd08-4337-8566-737529d51b7c" providerId="ADAL" clId="{DC8C45C5-743A-4E3F-B3AF-6AF698252E3C}" dt="2022-02-03T14:48:26.066" v="139" actId="26606"/>
          <ac:spMkLst>
            <pc:docMk/>
            <pc:sldMk cId="1065269705" sldId="265"/>
            <ac:spMk id="21" creationId="{A65AC7D1-EAA9-48F5-B509-60A7F50BF703}"/>
          </ac:spMkLst>
        </pc:spChg>
        <pc:spChg chg="add del">
          <ac:chgData name="Łukasz Wiśniewski" userId="b3ced5b8-dd08-4337-8566-737529d51b7c" providerId="ADAL" clId="{DC8C45C5-743A-4E3F-B3AF-6AF698252E3C}" dt="2022-02-03T14:48:26.066" v="139" actId="26606"/>
          <ac:spMkLst>
            <pc:docMk/>
            <pc:sldMk cId="1065269705" sldId="265"/>
            <ac:spMk id="22" creationId="{765800AC-C3B9-498E-87BC-29FAE4C76B21}"/>
          </ac:spMkLst>
        </pc:spChg>
        <pc:spChg chg="add del">
          <ac:chgData name="Łukasz Wiśniewski" userId="b3ced5b8-dd08-4337-8566-737529d51b7c" providerId="ADAL" clId="{DC8C45C5-743A-4E3F-B3AF-6AF698252E3C}" dt="2022-02-03T14:48:26.066" v="139" actId="26606"/>
          <ac:spMkLst>
            <pc:docMk/>
            <pc:sldMk cId="1065269705" sldId="265"/>
            <ac:spMk id="23" creationId="{D6320AF9-619A-4175-865B-5663E1AEF4C5}"/>
          </ac:spMkLst>
        </pc:spChg>
        <pc:spChg chg="add del">
          <ac:chgData name="Łukasz Wiśniewski" userId="b3ced5b8-dd08-4337-8566-737529d51b7c" providerId="ADAL" clId="{DC8C45C5-743A-4E3F-B3AF-6AF698252E3C}" dt="2022-02-03T14:48:26.066" v="139" actId="26606"/>
          <ac:spMkLst>
            <pc:docMk/>
            <pc:sldMk cId="1065269705" sldId="265"/>
            <ac:spMk id="24" creationId="{1F9D6ACB-2FF4-49F9-978A-E0D5327FC635}"/>
          </ac:spMkLst>
        </pc:spChg>
        <pc:spChg chg="add del">
          <ac:chgData name="Łukasz Wiśniewski" userId="b3ced5b8-dd08-4337-8566-737529d51b7c" providerId="ADAL" clId="{DC8C45C5-743A-4E3F-B3AF-6AF698252E3C}" dt="2022-02-03T14:48:26.066" v="139" actId="26606"/>
          <ac:spMkLst>
            <pc:docMk/>
            <pc:sldMk cId="1065269705" sldId="265"/>
            <ac:spMk id="26" creationId="{142BFA2A-77A0-4F60-A32A-685681C84889}"/>
          </ac:spMkLst>
        </pc:spChg>
        <pc:spChg chg="add del">
          <ac:chgData name="Łukasz Wiśniewski" userId="b3ced5b8-dd08-4337-8566-737529d51b7c" providerId="ADAL" clId="{DC8C45C5-743A-4E3F-B3AF-6AF698252E3C}" dt="2022-02-03T14:48:26.066" v="139" actId="26606"/>
          <ac:spMkLst>
            <pc:docMk/>
            <pc:sldMk cId="1065269705" sldId="265"/>
            <ac:spMk id="28" creationId="{7E018740-5C2B-4A41-AC1A-7E68D1EC1954}"/>
          </ac:spMkLst>
        </pc:spChg>
        <pc:spChg chg="add del">
          <ac:chgData name="Łukasz Wiśniewski" userId="b3ced5b8-dd08-4337-8566-737529d51b7c" providerId="ADAL" clId="{DC8C45C5-743A-4E3F-B3AF-6AF698252E3C}" dt="2022-02-03T14:48:26.066" v="139" actId="26606"/>
          <ac:spMkLst>
            <pc:docMk/>
            <pc:sldMk cId="1065269705" sldId="265"/>
            <ac:spMk id="29" creationId="{166F75A4-C475-4941-8EE2-B80A06A2C1BB}"/>
          </ac:spMkLst>
        </pc:spChg>
        <pc:spChg chg="add del">
          <ac:chgData name="Łukasz Wiśniewski" userId="b3ced5b8-dd08-4337-8566-737529d51b7c" providerId="ADAL" clId="{DC8C45C5-743A-4E3F-B3AF-6AF698252E3C}" dt="2022-02-03T14:48:29.563" v="141" actId="26606"/>
          <ac:spMkLst>
            <pc:docMk/>
            <pc:sldMk cId="1065269705" sldId="265"/>
            <ac:spMk id="31" creationId="{603AE127-802C-459A-A612-DB85B67F0DC0}"/>
          </ac:spMkLst>
        </pc:spChg>
        <pc:spChg chg="add del">
          <ac:chgData name="Łukasz Wiśniewski" userId="b3ced5b8-dd08-4337-8566-737529d51b7c" providerId="ADAL" clId="{DC8C45C5-743A-4E3F-B3AF-6AF698252E3C}" dt="2022-02-03T14:48:29.563" v="141" actId="26606"/>
          <ac:spMkLst>
            <pc:docMk/>
            <pc:sldMk cId="1065269705" sldId="265"/>
            <ac:spMk id="32" creationId="{9323D83D-50D6-4040-A58B-FCEA340F886A}"/>
          </ac:spMkLst>
        </pc:spChg>
        <pc:spChg chg="add del">
          <ac:chgData name="Łukasz Wiśniewski" userId="b3ced5b8-dd08-4337-8566-737529d51b7c" providerId="ADAL" clId="{DC8C45C5-743A-4E3F-B3AF-6AF698252E3C}" dt="2022-02-03T14:48:29.563" v="141" actId="26606"/>
          <ac:spMkLst>
            <pc:docMk/>
            <pc:sldMk cId="1065269705" sldId="265"/>
            <ac:spMk id="34" creationId="{F10FD715-4DCE-4779-B634-EC78315EA213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36" creationId="{C52ED567-06B3-4107-9773-BBB6BD78673C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37" creationId="{AF551D8B-3775-4477-88B7-7B7C350D34E4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40" creationId="{BB934D2B-85E2-4375-94EE-B66C16BF7999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41" creationId="{9B445E02-D785-4565-B842-9567BBC09508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42" creationId="{2C153736-D102-4F57-9DE7-615AFC02B0AC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43" creationId="{BA407A52-66F4-4CDE-A726-FF79F3EC342D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44" creationId="{D28FFB34-4FC3-46F5-B900-D3B774FD0BE6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45" creationId="{205F7B13-ACB5-46BE-8070-0431266B183B}"/>
          </ac:spMkLst>
        </pc:spChg>
        <pc:spChg chg="add del">
          <ac:chgData name="Łukasz Wiśniewski" userId="b3ced5b8-dd08-4337-8566-737529d51b7c" providerId="ADAL" clId="{DC8C45C5-743A-4E3F-B3AF-6AF698252E3C}" dt="2022-02-03T14:48:31.069" v="143" actId="26606"/>
          <ac:spMkLst>
            <pc:docMk/>
            <pc:sldMk cId="1065269705" sldId="265"/>
            <ac:spMk id="46" creationId="{D52A0D23-45DD-4DF4-ADE6-A81F409BB9FB}"/>
          </ac:spMkLst>
        </pc:spChg>
        <pc:spChg chg="add">
          <ac:chgData name="Łukasz Wiśniewski" userId="b3ced5b8-dd08-4337-8566-737529d51b7c" providerId="ADAL" clId="{DC8C45C5-743A-4E3F-B3AF-6AF698252E3C}" dt="2022-02-03T14:48:42.322" v="146" actId="26606"/>
          <ac:spMkLst>
            <pc:docMk/>
            <pc:sldMk cId="1065269705" sldId="265"/>
            <ac:spMk id="50" creationId="{E80B86A7-A1EC-475B-9166-88902B033A38}"/>
          </ac:spMkLst>
        </pc:spChg>
        <pc:spChg chg="add">
          <ac:chgData name="Łukasz Wiśniewski" userId="b3ced5b8-dd08-4337-8566-737529d51b7c" providerId="ADAL" clId="{DC8C45C5-743A-4E3F-B3AF-6AF698252E3C}" dt="2022-02-03T14:48:42.322" v="146" actId="26606"/>
          <ac:spMkLst>
            <pc:docMk/>
            <pc:sldMk cId="1065269705" sldId="265"/>
            <ac:spMk id="51" creationId="{C2C29CB1-9F74-4879-A6AF-AEA67B6F1F4D}"/>
          </ac:spMkLst>
        </pc:spChg>
        <pc:spChg chg="add">
          <ac:chgData name="Łukasz Wiśniewski" userId="b3ced5b8-dd08-4337-8566-737529d51b7c" providerId="ADAL" clId="{DC8C45C5-743A-4E3F-B3AF-6AF698252E3C}" dt="2022-02-03T14:48:42.322" v="146" actId="26606"/>
          <ac:spMkLst>
            <pc:docMk/>
            <pc:sldMk cId="1065269705" sldId="265"/>
            <ac:spMk id="52" creationId="{7E2C7115-5336-410C-AD71-0F0952A2E5A7}"/>
          </ac:spMkLst>
        </pc:spChg>
        <pc:graphicFrameChg chg="add del modGraphic">
          <ac:chgData name="Łukasz Wiśniewski" userId="b3ced5b8-dd08-4337-8566-737529d51b7c" providerId="ADAL" clId="{DC8C45C5-743A-4E3F-B3AF-6AF698252E3C}" dt="2022-02-03T14:47:52.455" v="129" actId="478"/>
          <ac:graphicFrameMkLst>
            <pc:docMk/>
            <pc:sldMk cId="1065269705" sldId="265"/>
            <ac:graphicFrameMk id="4" creationId="{BE3C0CD5-B04C-4D22-B1B8-919E5CB388CF}"/>
          </ac:graphicFrameMkLst>
        </pc:graphicFrameChg>
        <pc:picChg chg="add del mod">
          <ac:chgData name="Łukasz Wiśniewski" userId="b3ced5b8-dd08-4337-8566-737529d51b7c" providerId="ADAL" clId="{DC8C45C5-743A-4E3F-B3AF-6AF698252E3C}" dt="2022-02-03T14:48:04.008" v="133"/>
          <ac:picMkLst>
            <pc:docMk/>
            <pc:sldMk cId="1065269705" sldId="265"/>
            <ac:picMk id="7" creationId="{B944F9F2-AB7E-4D09-96B1-D65229B123BF}"/>
          </ac:picMkLst>
        </pc:picChg>
        <pc:cxnChg chg="add del">
          <ac:chgData name="Łukasz Wiśniewski" userId="b3ced5b8-dd08-4337-8566-737529d51b7c" providerId="ADAL" clId="{DC8C45C5-743A-4E3F-B3AF-6AF698252E3C}" dt="2022-02-03T14:48:18.421" v="135" actId="26606"/>
          <ac:cxnSpMkLst>
            <pc:docMk/>
            <pc:sldMk cId="1065269705" sldId="265"/>
            <ac:cxnSpMk id="12" creationId="{1A1FE6BB-DFB2-4080-9B5E-076EF5DDE67B}"/>
          </ac:cxnSpMkLst>
        </pc:cxnChg>
        <pc:cxnChg chg="add del">
          <ac:chgData name="Łukasz Wiśniewski" userId="b3ced5b8-dd08-4337-8566-737529d51b7c" providerId="ADAL" clId="{DC8C45C5-743A-4E3F-B3AF-6AF698252E3C}" dt="2022-02-03T14:48:26.066" v="139" actId="26606"/>
          <ac:cxnSpMkLst>
            <pc:docMk/>
            <pc:sldMk cId="1065269705" sldId="265"/>
            <ac:cxnSpMk id="25" creationId="{063B6EC6-D752-4EE7-908B-F8F19E8C7FEA}"/>
          </ac:cxnSpMkLst>
        </pc:cxnChg>
        <pc:cxnChg chg="add del">
          <ac:chgData name="Łukasz Wiśniewski" userId="b3ced5b8-dd08-4337-8566-737529d51b7c" providerId="ADAL" clId="{DC8C45C5-743A-4E3F-B3AF-6AF698252E3C}" dt="2022-02-03T14:48:26.066" v="139" actId="26606"/>
          <ac:cxnSpMkLst>
            <pc:docMk/>
            <pc:sldMk cId="1065269705" sldId="265"/>
            <ac:cxnSpMk id="27" creationId="{EFECD4E8-AD3E-4228-82A2-9461958EA94D}"/>
          </ac:cxnSpMkLst>
        </pc:cxnChg>
        <pc:cxnChg chg="add del">
          <ac:chgData name="Łukasz Wiśniewski" userId="b3ced5b8-dd08-4337-8566-737529d51b7c" providerId="ADAL" clId="{DC8C45C5-743A-4E3F-B3AF-6AF698252E3C}" dt="2022-02-03T14:48:29.563" v="141" actId="26606"/>
          <ac:cxnSpMkLst>
            <pc:docMk/>
            <pc:sldMk cId="1065269705" sldId="265"/>
            <ac:cxnSpMk id="33" creationId="{1A1FE6BB-DFB2-4080-9B5E-076EF5DDE67B}"/>
          </ac:cxnSpMkLst>
        </pc:cxnChg>
        <pc:cxnChg chg="add del">
          <ac:chgData name="Łukasz Wiśniewski" userId="b3ced5b8-dd08-4337-8566-737529d51b7c" providerId="ADAL" clId="{DC8C45C5-743A-4E3F-B3AF-6AF698252E3C}" dt="2022-02-03T14:48:31.069" v="143" actId="26606"/>
          <ac:cxnSpMkLst>
            <pc:docMk/>
            <pc:sldMk cId="1065269705" sldId="265"/>
            <ac:cxnSpMk id="38" creationId="{1A901C3D-CFAE-460D-BD0E-7D22164D7DFB}"/>
          </ac:cxnSpMkLst>
        </pc:cxnChg>
        <pc:cxnChg chg="add del">
          <ac:chgData name="Łukasz Wiśniewski" userId="b3ced5b8-dd08-4337-8566-737529d51b7c" providerId="ADAL" clId="{DC8C45C5-743A-4E3F-B3AF-6AF698252E3C}" dt="2022-02-03T14:48:31.069" v="143" actId="26606"/>
          <ac:cxnSpMkLst>
            <pc:docMk/>
            <pc:sldMk cId="1065269705" sldId="265"/>
            <ac:cxnSpMk id="39" creationId="{837C0EA9-1437-4437-9D20-2BBDA1AA9FF8}"/>
          </ac:cxnSpMkLst>
        </pc:cxnChg>
        <pc:cxnChg chg="add del">
          <ac:chgData name="Łukasz Wiśniewski" userId="b3ced5b8-dd08-4337-8566-737529d51b7c" providerId="ADAL" clId="{DC8C45C5-743A-4E3F-B3AF-6AF698252E3C}" dt="2022-02-03T14:48:42.322" v="145" actId="26606"/>
          <ac:cxnSpMkLst>
            <pc:docMk/>
            <pc:sldMk cId="1065269705" sldId="265"/>
            <ac:cxnSpMk id="48" creationId="{0B5F7E3B-C5F1-40E0-A491-558BAFBC1127}"/>
          </ac:cxnSpMkLst>
        </pc:cxnChg>
      </pc:sldChg>
      <pc:sldChg chg="addSp delSp modSp mod setBg">
        <pc:chgData name="Łukasz Wiśniewski" userId="b3ced5b8-dd08-4337-8566-737529d51b7c" providerId="ADAL" clId="{DC8C45C5-743A-4E3F-B3AF-6AF698252E3C}" dt="2022-02-03T15:15:59.158" v="475"/>
        <pc:sldMkLst>
          <pc:docMk/>
          <pc:sldMk cId="596252352" sldId="266"/>
        </pc:sldMkLst>
        <pc:spChg chg="mod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2" creationId="{936EC70A-5980-404D-B96C-0CF2F837B6C9}"/>
          </ac:spMkLst>
        </pc:spChg>
        <pc:spChg chg="del mod ord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3" creationId="{050D0604-5079-4860-8557-CA4D0B32A93A}"/>
          </ac:spMkLst>
        </pc:spChg>
        <pc:spChg chg="add del">
          <ac:chgData name="Łukasz Wiśniewski" userId="b3ced5b8-dd08-4337-8566-737529d51b7c" providerId="ADAL" clId="{DC8C45C5-743A-4E3F-B3AF-6AF698252E3C}" dt="2022-02-03T14:44:25.983" v="72" actId="26606"/>
          <ac:spMkLst>
            <pc:docMk/>
            <pc:sldMk cId="596252352" sldId="266"/>
            <ac:spMk id="7" creationId="{3BCB5F6A-9EB0-40B0-9D13-3023E9A20508}"/>
          </ac:spMkLst>
        </pc:spChg>
        <pc:spChg chg="add del">
          <ac:chgData name="Łukasz Wiśniewski" userId="b3ced5b8-dd08-4337-8566-737529d51b7c" providerId="ADAL" clId="{DC8C45C5-743A-4E3F-B3AF-6AF698252E3C}" dt="2022-02-03T14:44:32.650" v="80" actId="26606"/>
          <ac:spMkLst>
            <pc:docMk/>
            <pc:sldMk cId="596252352" sldId="266"/>
            <ac:spMk id="8" creationId="{9F4444CE-BC8D-4D61-B303-4C05614E62AB}"/>
          </ac:spMkLst>
        </pc:spChg>
        <pc:spChg chg="add del">
          <ac:chgData name="Łukasz Wiśniewski" userId="b3ced5b8-dd08-4337-8566-737529d51b7c" providerId="ADAL" clId="{DC8C45C5-743A-4E3F-B3AF-6AF698252E3C}" dt="2022-02-03T14:44:32.650" v="80" actId="26606"/>
          <ac:spMkLst>
            <pc:docMk/>
            <pc:sldMk cId="596252352" sldId="266"/>
            <ac:spMk id="9" creationId="{62423CA5-E2E1-4789-B759-9906C1C94063}"/>
          </ac:spMkLst>
        </pc:spChg>
        <pc:spChg chg="add del">
          <ac:chgData name="Łukasz Wiśniewski" userId="b3ced5b8-dd08-4337-8566-737529d51b7c" providerId="ADAL" clId="{DC8C45C5-743A-4E3F-B3AF-6AF698252E3C}" dt="2022-02-03T14:44:32.650" v="80" actId="26606"/>
          <ac:spMkLst>
            <pc:docMk/>
            <pc:sldMk cId="596252352" sldId="266"/>
            <ac:spMk id="11" creationId="{73772B81-181F-48B7-8826-4D9686D15DF5}"/>
          </ac:spMkLst>
        </pc:spChg>
        <pc:spChg chg="add del">
          <ac:chgData name="Łukasz Wiśniewski" userId="b3ced5b8-dd08-4337-8566-737529d51b7c" providerId="ADAL" clId="{DC8C45C5-743A-4E3F-B3AF-6AF698252E3C}" dt="2022-02-03T14:44:32.650" v="80" actId="26606"/>
          <ac:spMkLst>
            <pc:docMk/>
            <pc:sldMk cId="596252352" sldId="266"/>
            <ac:spMk id="13" creationId="{B2205F6E-03C6-4E92-877C-E2482F6599AA}"/>
          </ac:spMkLst>
        </pc:spChg>
        <pc:spChg chg="add del">
          <ac:chgData name="Łukasz Wiśniewski" userId="b3ced5b8-dd08-4337-8566-737529d51b7c" providerId="ADAL" clId="{DC8C45C5-743A-4E3F-B3AF-6AF698252E3C}" dt="2022-02-03T14:44:18.179" v="66" actId="26606"/>
          <ac:spMkLst>
            <pc:docMk/>
            <pc:sldMk cId="596252352" sldId="266"/>
            <ac:spMk id="14" creationId="{3F088236-D655-4F88-B238-E16762358025}"/>
          </ac:spMkLst>
        </pc:spChg>
        <pc:spChg chg="add del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15" creationId="{A65AC7D1-EAA9-48F5-B509-60A7F50BF703}"/>
          </ac:spMkLst>
        </pc:spChg>
        <pc:spChg chg="add del">
          <ac:chgData name="Łukasz Wiśniewski" userId="b3ced5b8-dd08-4337-8566-737529d51b7c" providerId="ADAL" clId="{DC8C45C5-743A-4E3F-B3AF-6AF698252E3C}" dt="2022-02-03T14:44:18.179" v="66" actId="26606"/>
          <ac:spMkLst>
            <pc:docMk/>
            <pc:sldMk cId="596252352" sldId="266"/>
            <ac:spMk id="16" creationId="{3DAC0C92-199E-475C-9390-119A9B027276}"/>
          </ac:spMkLst>
        </pc:spChg>
        <pc:spChg chg="add del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17" creationId="{D6320AF9-619A-4175-865B-5663E1AEF4C5}"/>
          </ac:spMkLst>
        </pc:spChg>
        <pc:spChg chg="add del">
          <ac:chgData name="Łukasz Wiśniewski" userId="b3ced5b8-dd08-4337-8566-737529d51b7c" providerId="ADAL" clId="{DC8C45C5-743A-4E3F-B3AF-6AF698252E3C}" dt="2022-02-03T14:44:18.179" v="66" actId="26606"/>
          <ac:spMkLst>
            <pc:docMk/>
            <pc:sldMk cId="596252352" sldId="266"/>
            <ac:spMk id="18" creationId="{C4CFB339-0ED8-4FE2-9EF1-6D1375B8499B}"/>
          </ac:spMkLst>
        </pc:spChg>
        <pc:spChg chg="add del">
          <ac:chgData name="Łukasz Wiśniewski" userId="b3ced5b8-dd08-4337-8566-737529d51b7c" providerId="ADAL" clId="{DC8C45C5-743A-4E3F-B3AF-6AF698252E3C}" dt="2022-02-03T14:44:18.179" v="66" actId="26606"/>
          <ac:spMkLst>
            <pc:docMk/>
            <pc:sldMk cId="596252352" sldId="266"/>
            <ac:spMk id="20" creationId="{31896C80-2069-4431-9C19-83B913734490}"/>
          </ac:spMkLst>
        </pc:spChg>
        <pc:spChg chg="add del">
          <ac:chgData name="Łukasz Wiśniewski" userId="b3ced5b8-dd08-4337-8566-737529d51b7c" providerId="ADAL" clId="{DC8C45C5-743A-4E3F-B3AF-6AF698252E3C}" dt="2022-02-03T14:44:18.179" v="66" actId="26606"/>
          <ac:spMkLst>
            <pc:docMk/>
            <pc:sldMk cId="596252352" sldId="266"/>
            <ac:spMk id="22" creationId="{BF120A21-0841-4823-B0C4-28AEBCEF9B78}"/>
          </ac:spMkLst>
        </pc:spChg>
        <pc:spChg chg="add del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23" creationId="{7E018740-5C2B-4A41-AC1A-7E68D1EC1954}"/>
          </ac:spMkLst>
        </pc:spChg>
        <pc:spChg chg="add del">
          <ac:chgData name="Łukasz Wiśniewski" userId="b3ced5b8-dd08-4337-8566-737529d51b7c" providerId="ADAL" clId="{DC8C45C5-743A-4E3F-B3AF-6AF698252E3C}" dt="2022-02-03T14:44:18.179" v="66" actId="26606"/>
          <ac:spMkLst>
            <pc:docMk/>
            <pc:sldMk cId="596252352" sldId="266"/>
            <ac:spMk id="24" creationId="{DBB05BAE-BBD3-4289-899F-A6851503C6B0}"/>
          </ac:spMkLst>
        </pc:spChg>
        <pc:spChg chg="add del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25" creationId="{166F75A4-C475-4941-8EE2-B80A06A2C1BB}"/>
          </ac:spMkLst>
        </pc:spChg>
        <pc:spChg chg="add del">
          <ac:chgData name="Łukasz Wiśniewski" userId="b3ced5b8-dd08-4337-8566-737529d51b7c" providerId="ADAL" clId="{DC8C45C5-743A-4E3F-B3AF-6AF698252E3C}" dt="2022-02-03T14:44:18.179" v="66" actId="26606"/>
          <ac:spMkLst>
            <pc:docMk/>
            <pc:sldMk cId="596252352" sldId="266"/>
            <ac:spMk id="26" creationId="{9874D11C-36F5-4BBE-A490-019A54E953B0}"/>
          </ac:spMkLst>
        </pc:spChg>
        <pc:spChg chg="add del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27" creationId="{A032553A-72E8-4B0D-8405-FF9771C9AF05}"/>
          </ac:spMkLst>
        </pc:spChg>
        <pc:spChg chg="add del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28" creationId="{A5EC319D-0FEA-4B95-A3EA-01E35672C95B}"/>
          </ac:spMkLst>
        </pc:spChg>
        <pc:spChg chg="add del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29" creationId="{765800AC-C3B9-498E-87BC-29FAE4C76B21}"/>
          </ac:spMkLst>
        </pc:spChg>
        <pc:spChg chg="add del">
          <ac:chgData name="Łukasz Wiśniewski" userId="b3ced5b8-dd08-4337-8566-737529d51b7c" providerId="ADAL" clId="{DC8C45C5-743A-4E3F-B3AF-6AF698252E3C}" dt="2022-02-03T14:44:56.034" v="91" actId="26606"/>
          <ac:spMkLst>
            <pc:docMk/>
            <pc:sldMk cId="596252352" sldId="266"/>
            <ac:spMk id="30" creationId="{1F9D6ACB-2FF4-49F9-978A-E0D5327FC635}"/>
          </ac:spMkLst>
        </pc:spChg>
        <pc:spChg chg="add del mod">
          <ac:chgData name="Łukasz Wiśniewski" userId="b3ced5b8-dd08-4337-8566-737529d51b7c" providerId="ADAL" clId="{DC8C45C5-743A-4E3F-B3AF-6AF698252E3C}" dt="2022-02-03T15:15:46.239" v="471" actId="478"/>
          <ac:spMkLst>
            <pc:docMk/>
            <pc:sldMk cId="596252352" sldId="266"/>
            <ac:spMk id="31" creationId="{52F16B4B-094D-4CD4-8026-C1679BB337FA}"/>
          </ac:spMkLst>
        </pc:spChg>
        <pc:spChg chg="add del">
          <ac:chgData name="Łukasz Wiśniewski" userId="b3ced5b8-dd08-4337-8566-737529d51b7c" providerId="ADAL" clId="{DC8C45C5-743A-4E3F-B3AF-6AF698252E3C}" dt="2022-02-03T14:45:08.106" v="92" actId="26606"/>
          <ac:spMkLst>
            <pc:docMk/>
            <pc:sldMk cId="596252352" sldId="266"/>
            <ac:spMk id="36" creationId="{9F4444CE-BC8D-4D61-B303-4C05614E62AB}"/>
          </ac:spMkLst>
        </pc:spChg>
        <pc:spChg chg="add del">
          <ac:chgData name="Łukasz Wiśniewski" userId="b3ced5b8-dd08-4337-8566-737529d51b7c" providerId="ADAL" clId="{DC8C45C5-743A-4E3F-B3AF-6AF698252E3C}" dt="2022-02-03T14:45:08.106" v="92" actId="26606"/>
          <ac:spMkLst>
            <pc:docMk/>
            <pc:sldMk cId="596252352" sldId="266"/>
            <ac:spMk id="38" creationId="{73772B81-181F-48B7-8826-4D9686D15DF5}"/>
          </ac:spMkLst>
        </pc:spChg>
        <pc:spChg chg="add del">
          <ac:chgData name="Łukasz Wiśniewski" userId="b3ced5b8-dd08-4337-8566-737529d51b7c" providerId="ADAL" clId="{DC8C45C5-743A-4E3F-B3AF-6AF698252E3C}" dt="2022-02-03T14:45:08.106" v="92" actId="26606"/>
          <ac:spMkLst>
            <pc:docMk/>
            <pc:sldMk cId="596252352" sldId="266"/>
            <ac:spMk id="40" creationId="{B2205F6E-03C6-4E92-877C-E2482F6599AA}"/>
          </ac:spMkLst>
        </pc:spChg>
        <pc:spChg chg="add">
          <ac:chgData name="Łukasz Wiśniewski" userId="b3ced5b8-dd08-4337-8566-737529d51b7c" providerId="ADAL" clId="{DC8C45C5-743A-4E3F-B3AF-6AF698252E3C}" dt="2022-02-03T14:45:08.106" v="92" actId="26606"/>
          <ac:spMkLst>
            <pc:docMk/>
            <pc:sldMk cId="596252352" sldId="266"/>
            <ac:spMk id="45" creationId="{9F4444CE-BC8D-4D61-B303-4C05614E62AB}"/>
          </ac:spMkLst>
        </pc:spChg>
        <pc:spChg chg="add">
          <ac:chgData name="Łukasz Wiśniewski" userId="b3ced5b8-dd08-4337-8566-737529d51b7c" providerId="ADAL" clId="{DC8C45C5-743A-4E3F-B3AF-6AF698252E3C}" dt="2022-02-03T14:45:08.106" v="92" actId="26606"/>
          <ac:spMkLst>
            <pc:docMk/>
            <pc:sldMk cId="596252352" sldId="266"/>
            <ac:spMk id="47" creationId="{73772B81-181F-48B7-8826-4D9686D15DF5}"/>
          </ac:spMkLst>
        </pc:spChg>
        <pc:spChg chg="add">
          <ac:chgData name="Łukasz Wiśniewski" userId="b3ced5b8-dd08-4337-8566-737529d51b7c" providerId="ADAL" clId="{DC8C45C5-743A-4E3F-B3AF-6AF698252E3C}" dt="2022-02-03T14:45:08.106" v="92" actId="26606"/>
          <ac:spMkLst>
            <pc:docMk/>
            <pc:sldMk cId="596252352" sldId="266"/>
            <ac:spMk id="49" creationId="{B2205F6E-03C6-4E92-877C-E2482F6599AA}"/>
          </ac:spMkLst>
        </pc:spChg>
        <pc:graphicFrameChg chg="add del mod modGraphic">
          <ac:chgData name="Łukasz Wiśniewski" userId="b3ced5b8-dd08-4337-8566-737529d51b7c" providerId="ADAL" clId="{DC8C45C5-743A-4E3F-B3AF-6AF698252E3C}" dt="2022-02-03T15:15:59.158" v="475"/>
          <ac:graphicFrameMkLst>
            <pc:docMk/>
            <pc:sldMk cId="596252352" sldId="266"/>
            <ac:graphicFrameMk id="32" creationId="{A9297BE1-2E83-4DBF-8B55-9ADC08220616}"/>
          </ac:graphicFrameMkLst>
        </pc:graphicFrameChg>
        <pc:picChg chg="add del mod ord">
          <ac:chgData name="Łukasz Wiśniewski" userId="b3ced5b8-dd08-4337-8566-737529d51b7c" providerId="ADAL" clId="{DC8C45C5-743A-4E3F-B3AF-6AF698252E3C}" dt="2022-02-03T14:44:53.435" v="90" actId="478"/>
          <ac:picMkLst>
            <pc:docMk/>
            <pc:sldMk cId="596252352" sldId="266"/>
            <ac:picMk id="5" creationId="{5547D623-8A61-485F-BBA0-EC4DA7EEE1EC}"/>
          </ac:picMkLst>
        </pc:picChg>
        <pc:cxnChg chg="add del">
          <ac:chgData name="Łukasz Wiśniewski" userId="b3ced5b8-dd08-4337-8566-737529d51b7c" providerId="ADAL" clId="{DC8C45C5-743A-4E3F-B3AF-6AF698252E3C}" dt="2022-02-03T14:44:18.179" v="66" actId="26606"/>
          <ac:cxnSpMkLst>
            <pc:docMk/>
            <pc:sldMk cId="596252352" sldId="266"/>
            <ac:cxnSpMk id="10" creationId="{64FA5DFF-7FE6-4855-84E6-DFA78EE978BD}"/>
          </ac:cxnSpMkLst>
        </pc:cxnChg>
        <pc:cxnChg chg="add del">
          <ac:chgData name="Łukasz Wiśniewski" userId="b3ced5b8-dd08-4337-8566-737529d51b7c" providerId="ADAL" clId="{DC8C45C5-743A-4E3F-B3AF-6AF698252E3C}" dt="2022-02-03T14:44:18.179" v="66" actId="26606"/>
          <ac:cxnSpMkLst>
            <pc:docMk/>
            <pc:sldMk cId="596252352" sldId="266"/>
            <ac:cxnSpMk id="12" creationId="{2AFD8CBA-54A3-4363-991B-B9C631BBFA74}"/>
          </ac:cxnSpMkLst>
        </pc:cxnChg>
        <pc:cxnChg chg="add del">
          <ac:chgData name="Łukasz Wiśniewski" userId="b3ced5b8-dd08-4337-8566-737529d51b7c" providerId="ADAL" clId="{DC8C45C5-743A-4E3F-B3AF-6AF698252E3C}" dt="2022-02-03T14:44:56.034" v="91" actId="26606"/>
          <ac:cxnSpMkLst>
            <pc:docMk/>
            <pc:sldMk cId="596252352" sldId="266"/>
            <ac:cxnSpMk id="19" creationId="{063B6EC6-D752-4EE7-908B-F8F19E8C7FEA}"/>
          </ac:cxnSpMkLst>
        </pc:cxnChg>
        <pc:cxnChg chg="add del">
          <ac:chgData name="Łukasz Wiśniewski" userId="b3ced5b8-dd08-4337-8566-737529d51b7c" providerId="ADAL" clId="{DC8C45C5-743A-4E3F-B3AF-6AF698252E3C}" dt="2022-02-03T14:44:56.034" v="91" actId="26606"/>
          <ac:cxnSpMkLst>
            <pc:docMk/>
            <pc:sldMk cId="596252352" sldId="266"/>
            <ac:cxnSpMk id="21" creationId="{EFECD4E8-AD3E-4228-82A2-9461958EA94D}"/>
          </ac:cxnSpMkLst>
        </pc:cxnChg>
      </pc:sldChg>
      <pc:sldChg chg="addSp modSp mod setBg">
        <pc:chgData name="Łukasz Wiśniewski" userId="b3ced5b8-dd08-4337-8566-737529d51b7c" providerId="ADAL" clId="{DC8C45C5-743A-4E3F-B3AF-6AF698252E3C}" dt="2022-02-03T15:20:34.327" v="498" actId="14100"/>
        <pc:sldMkLst>
          <pc:docMk/>
          <pc:sldMk cId="2133464541" sldId="267"/>
        </pc:sldMkLst>
        <pc:spChg chg="mod">
          <ac:chgData name="Łukasz Wiśniewski" userId="b3ced5b8-dd08-4337-8566-737529d51b7c" providerId="ADAL" clId="{DC8C45C5-743A-4E3F-B3AF-6AF698252E3C}" dt="2022-02-03T15:20:34.327" v="498" actId="14100"/>
          <ac:spMkLst>
            <pc:docMk/>
            <pc:sldMk cId="2133464541" sldId="267"/>
            <ac:spMk id="2" creationId="{1749714B-A976-4B13-B9FD-568A6DE133BE}"/>
          </ac:spMkLst>
        </pc:spChg>
        <pc:spChg chg="mod">
          <ac:chgData name="Łukasz Wiśniewski" userId="b3ced5b8-dd08-4337-8566-737529d51b7c" providerId="ADAL" clId="{DC8C45C5-743A-4E3F-B3AF-6AF698252E3C}" dt="2022-02-03T14:40:49.926" v="33" actId="123"/>
          <ac:spMkLst>
            <pc:docMk/>
            <pc:sldMk cId="2133464541" sldId="267"/>
            <ac:spMk id="3" creationId="{19870A56-86BF-4515-A594-21FA03767253}"/>
          </ac:spMkLst>
        </pc:spChg>
        <pc:spChg chg="add">
          <ac:chgData name="Łukasz Wiśniewski" userId="b3ced5b8-dd08-4337-8566-737529d51b7c" providerId="ADAL" clId="{DC8C45C5-743A-4E3F-B3AF-6AF698252E3C}" dt="2022-02-03T14:40:09.948" v="26" actId="26606"/>
          <ac:spMkLst>
            <pc:docMk/>
            <pc:sldMk cId="2133464541" sldId="267"/>
            <ac:spMk id="14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4:40:09.948" v="26" actId="26606"/>
          <ac:spMkLst>
            <pc:docMk/>
            <pc:sldMk cId="2133464541" sldId="267"/>
            <ac:spMk id="16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4:40:09.948" v="26" actId="26606"/>
          <ac:spMkLst>
            <pc:docMk/>
            <pc:sldMk cId="2133464541" sldId="267"/>
            <ac:spMk id="18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4:40:09.948" v="26" actId="26606"/>
          <ac:spMkLst>
            <pc:docMk/>
            <pc:sldMk cId="2133464541" sldId="267"/>
            <ac:spMk id="20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4:40:09.948" v="26" actId="26606"/>
          <ac:spMkLst>
            <pc:docMk/>
            <pc:sldMk cId="2133464541" sldId="267"/>
            <ac:spMk id="22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4:40:09.948" v="26" actId="26606"/>
          <ac:spMkLst>
            <pc:docMk/>
            <pc:sldMk cId="2133464541" sldId="267"/>
            <ac:spMk id="24" creationId="{DBB05BAE-BBD3-4289-899F-A6851503C6B0}"/>
          </ac:spMkLst>
        </pc:spChg>
        <pc:spChg chg="add">
          <ac:chgData name="Łukasz Wiśniewski" userId="b3ced5b8-dd08-4337-8566-737529d51b7c" providerId="ADAL" clId="{DC8C45C5-743A-4E3F-B3AF-6AF698252E3C}" dt="2022-02-03T14:40:09.948" v="26" actId="26606"/>
          <ac:spMkLst>
            <pc:docMk/>
            <pc:sldMk cId="2133464541" sldId="267"/>
            <ac:spMk id="26" creationId="{9874D11C-36F5-4BBE-A490-019A54E953B0}"/>
          </ac:spMkLst>
        </pc:spChg>
        <pc:picChg chg="add mod ord">
          <ac:chgData name="Łukasz Wiśniewski" userId="b3ced5b8-dd08-4337-8566-737529d51b7c" providerId="ADAL" clId="{DC8C45C5-743A-4E3F-B3AF-6AF698252E3C}" dt="2022-02-03T14:40:23.522" v="27" actId="14100"/>
          <ac:picMkLst>
            <pc:docMk/>
            <pc:sldMk cId="2133464541" sldId="267"/>
            <ac:picMk id="5" creationId="{78432FC8-CCAC-4049-B8F0-AA22EA18E7F7}"/>
          </ac:picMkLst>
        </pc:picChg>
        <pc:cxnChg chg="add">
          <ac:chgData name="Łukasz Wiśniewski" userId="b3ced5b8-dd08-4337-8566-737529d51b7c" providerId="ADAL" clId="{DC8C45C5-743A-4E3F-B3AF-6AF698252E3C}" dt="2022-02-03T14:40:09.948" v="26" actId="26606"/>
          <ac:cxnSpMkLst>
            <pc:docMk/>
            <pc:sldMk cId="2133464541" sldId="267"/>
            <ac:cxnSpMk id="10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4:40:09.948" v="26" actId="26606"/>
          <ac:cxnSpMkLst>
            <pc:docMk/>
            <pc:sldMk cId="2133464541" sldId="267"/>
            <ac:cxnSpMk id="12" creationId="{2AFD8CBA-54A3-4363-991B-B9C631BBFA74}"/>
          </ac:cxnSpMkLst>
        </pc:cxnChg>
      </pc:sldChg>
      <pc:sldChg chg="addSp delSp modSp mod">
        <pc:chgData name="Łukasz Wiśniewski" userId="b3ced5b8-dd08-4337-8566-737529d51b7c" providerId="ADAL" clId="{DC8C45C5-743A-4E3F-B3AF-6AF698252E3C}" dt="2022-02-03T14:59:11.860" v="326" actId="1076"/>
        <pc:sldMkLst>
          <pc:docMk/>
          <pc:sldMk cId="3775736555" sldId="268"/>
        </pc:sldMkLst>
        <pc:spChg chg="mod">
          <ac:chgData name="Łukasz Wiśniewski" userId="b3ced5b8-dd08-4337-8566-737529d51b7c" providerId="ADAL" clId="{DC8C45C5-743A-4E3F-B3AF-6AF698252E3C}" dt="2022-02-03T14:58:01.358" v="304" actId="21"/>
          <ac:spMkLst>
            <pc:docMk/>
            <pc:sldMk cId="3775736555" sldId="268"/>
            <ac:spMk id="3" creationId="{19870A56-86BF-4515-A594-21FA03767253}"/>
          </ac:spMkLst>
        </pc:spChg>
        <pc:spChg chg="add del">
          <ac:chgData name="Łukasz Wiśniewski" userId="b3ced5b8-dd08-4337-8566-737529d51b7c" providerId="ADAL" clId="{DC8C45C5-743A-4E3F-B3AF-6AF698252E3C}" dt="2022-02-03T14:56:54.028" v="276" actId="22"/>
          <ac:spMkLst>
            <pc:docMk/>
            <pc:sldMk cId="3775736555" sldId="268"/>
            <ac:spMk id="5" creationId="{C4A4FD2E-5C43-46DA-B32C-D3ECFEF0982D}"/>
          </ac:spMkLst>
        </pc:spChg>
        <pc:spChg chg="add mod">
          <ac:chgData name="Łukasz Wiśniewski" userId="b3ced5b8-dd08-4337-8566-737529d51b7c" providerId="ADAL" clId="{DC8C45C5-743A-4E3F-B3AF-6AF698252E3C}" dt="2022-02-03T14:56:58.792" v="277"/>
          <ac:spMkLst>
            <pc:docMk/>
            <pc:sldMk cId="3775736555" sldId="268"/>
            <ac:spMk id="9" creationId="{808AC6FE-E344-4B79-A05A-8C75C7B999F8}"/>
          </ac:spMkLst>
        </pc:spChg>
        <pc:spChg chg="add mod">
          <ac:chgData name="Łukasz Wiśniewski" userId="b3ced5b8-dd08-4337-8566-737529d51b7c" providerId="ADAL" clId="{DC8C45C5-743A-4E3F-B3AF-6AF698252E3C}" dt="2022-02-03T14:57:44.517" v="297" actId="5793"/>
          <ac:spMkLst>
            <pc:docMk/>
            <pc:sldMk cId="3775736555" sldId="268"/>
            <ac:spMk id="10" creationId="{6011F50D-3DDA-4CD9-B2BE-CCBF7E243FA8}"/>
          </ac:spMkLst>
        </pc:spChg>
        <pc:spChg chg="add mod">
          <ac:chgData name="Łukasz Wiśniewski" userId="b3ced5b8-dd08-4337-8566-737529d51b7c" providerId="ADAL" clId="{DC8C45C5-743A-4E3F-B3AF-6AF698252E3C}" dt="2022-02-03T14:56:58.792" v="277"/>
          <ac:spMkLst>
            <pc:docMk/>
            <pc:sldMk cId="3775736555" sldId="268"/>
            <ac:spMk id="11" creationId="{6F99C1AE-DBEB-439B-ADC0-68652896B0CC}"/>
          </ac:spMkLst>
        </pc:spChg>
        <pc:spChg chg="add mod">
          <ac:chgData name="Łukasz Wiśniewski" userId="b3ced5b8-dd08-4337-8566-737529d51b7c" providerId="ADAL" clId="{DC8C45C5-743A-4E3F-B3AF-6AF698252E3C}" dt="2022-02-03T14:57:43.263" v="296" actId="5793"/>
          <ac:spMkLst>
            <pc:docMk/>
            <pc:sldMk cId="3775736555" sldId="268"/>
            <ac:spMk id="12" creationId="{8E555087-6163-4A5E-9DE7-0BA80E1088B5}"/>
          </ac:spMkLst>
        </pc:spChg>
        <pc:spChg chg="add mod">
          <ac:chgData name="Łukasz Wiśniewski" userId="b3ced5b8-dd08-4337-8566-737529d51b7c" providerId="ADAL" clId="{DC8C45C5-743A-4E3F-B3AF-6AF698252E3C}" dt="2022-02-03T14:56:58.792" v="277"/>
          <ac:spMkLst>
            <pc:docMk/>
            <pc:sldMk cId="3775736555" sldId="268"/>
            <ac:spMk id="13" creationId="{1071332F-B38E-4367-8BFC-2E6A54862DA5}"/>
          </ac:spMkLst>
        </pc:spChg>
        <pc:spChg chg="add mod">
          <ac:chgData name="Łukasz Wiśniewski" userId="b3ced5b8-dd08-4337-8566-737529d51b7c" providerId="ADAL" clId="{DC8C45C5-743A-4E3F-B3AF-6AF698252E3C}" dt="2022-02-03T14:58:19.358" v="313" actId="5793"/>
          <ac:spMkLst>
            <pc:docMk/>
            <pc:sldMk cId="3775736555" sldId="268"/>
            <ac:spMk id="14" creationId="{7822F932-F4E8-49D5-9B17-5AD3CE6D8412}"/>
          </ac:spMkLst>
        </pc:spChg>
        <pc:spChg chg="mod">
          <ac:chgData name="Łukasz Wiśniewski" userId="b3ced5b8-dd08-4337-8566-737529d51b7c" providerId="ADAL" clId="{DC8C45C5-743A-4E3F-B3AF-6AF698252E3C}" dt="2022-02-03T14:57:18.336" v="285"/>
          <ac:spMkLst>
            <pc:docMk/>
            <pc:sldMk cId="3775736555" sldId="268"/>
            <ac:spMk id="16" creationId="{18526D79-111E-45B9-BF2F-07ED0F497505}"/>
          </ac:spMkLst>
        </pc:spChg>
        <pc:spChg chg="mod">
          <ac:chgData name="Łukasz Wiśniewski" userId="b3ced5b8-dd08-4337-8566-737529d51b7c" providerId="ADAL" clId="{DC8C45C5-743A-4E3F-B3AF-6AF698252E3C}" dt="2022-02-03T14:57:52.967" v="301" actId="1076"/>
          <ac:spMkLst>
            <pc:docMk/>
            <pc:sldMk cId="3775736555" sldId="268"/>
            <ac:spMk id="17" creationId="{DAAE20F1-7FD0-4F41-B043-41B1CFDE4187}"/>
          </ac:spMkLst>
        </pc:spChg>
        <pc:spChg chg="mod">
          <ac:chgData name="Łukasz Wiśniewski" userId="b3ced5b8-dd08-4337-8566-737529d51b7c" providerId="ADAL" clId="{DC8C45C5-743A-4E3F-B3AF-6AF698252E3C}" dt="2022-02-03T14:57:59.506" v="303"/>
          <ac:spMkLst>
            <pc:docMk/>
            <pc:sldMk cId="3775736555" sldId="268"/>
            <ac:spMk id="19" creationId="{7FE10B7C-0D5B-4126-9F09-A57BDDD43CA5}"/>
          </ac:spMkLst>
        </pc:spChg>
        <pc:spChg chg="mod">
          <ac:chgData name="Łukasz Wiśniewski" userId="b3ced5b8-dd08-4337-8566-737529d51b7c" providerId="ADAL" clId="{DC8C45C5-743A-4E3F-B3AF-6AF698252E3C}" dt="2022-02-03T14:58:07.027" v="308" actId="20577"/>
          <ac:spMkLst>
            <pc:docMk/>
            <pc:sldMk cId="3775736555" sldId="268"/>
            <ac:spMk id="20" creationId="{EB33790B-7FE6-4798-B21B-6999F4EC590D}"/>
          </ac:spMkLst>
        </pc:spChg>
        <pc:grpChg chg="add mod">
          <ac:chgData name="Łukasz Wiśniewski" userId="b3ced5b8-dd08-4337-8566-737529d51b7c" providerId="ADAL" clId="{DC8C45C5-743A-4E3F-B3AF-6AF698252E3C}" dt="2022-02-03T14:59:07.800" v="325" actId="1076"/>
          <ac:grpSpMkLst>
            <pc:docMk/>
            <pc:sldMk cId="3775736555" sldId="268"/>
            <ac:grpSpMk id="6" creationId="{865C4826-BEB0-4022-A649-6EF7A30F5680}"/>
          </ac:grpSpMkLst>
        </pc:grpChg>
        <pc:grpChg chg="add mod">
          <ac:chgData name="Łukasz Wiśniewski" userId="b3ced5b8-dd08-4337-8566-737529d51b7c" providerId="ADAL" clId="{DC8C45C5-743A-4E3F-B3AF-6AF698252E3C}" dt="2022-02-03T14:59:01.941" v="323" actId="1076"/>
          <ac:grpSpMkLst>
            <pc:docMk/>
            <pc:sldMk cId="3775736555" sldId="268"/>
            <ac:grpSpMk id="7" creationId="{0BD9C37E-4ABE-4FF6-BD91-2BDE9399CACA}"/>
          </ac:grpSpMkLst>
        </pc:grpChg>
        <pc:grpChg chg="add mod">
          <ac:chgData name="Łukasz Wiśniewski" userId="b3ced5b8-dd08-4337-8566-737529d51b7c" providerId="ADAL" clId="{DC8C45C5-743A-4E3F-B3AF-6AF698252E3C}" dt="2022-02-03T14:59:11.860" v="326" actId="1076"/>
          <ac:grpSpMkLst>
            <pc:docMk/>
            <pc:sldMk cId="3775736555" sldId="268"/>
            <ac:grpSpMk id="8" creationId="{5CAE2ACD-622C-4286-B1E7-13DF73127C16}"/>
          </ac:grpSpMkLst>
        </pc:grpChg>
        <pc:grpChg chg="add mod">
          <ac:chgData name="Łukasz Wiśniewski" userId="b3ced5b8-dd08-4337-8566-737529d51b7c" providerId="ADAL" clId="{DC8C45C5-743A-4E3F-B3AF-6AF698252E3C}" dt="2022-02-03T14:58:59.346" v="322" actId="1076"/>
          <ac:grpSpMkLst>
            <pc:docMk/>
            <pc:sldMk cId="3775736555" sldId="268"/>
            <ac:grpSpMk id="15" creationId="{FA8214D4-7BD3-40AB-AA55-A10609361E36}"/>
          </ac:grpSpMkLst>
        </pc:grpChg>
        <pc:grpChg chg="add mod">
          <ac:chgData name="Łukasz Wiśniewski" userId="b3ced5b8-dd08-4337-8566-737529d51b7c" providerId="ADAL" clId="{DC8C45C5-743A-4E3F-B3AF-6AF698252E3C}" dt="2022-02-03T14:59:04.168" v="324" actId="1076"/>
          <ac:grpSpMkLst>
            <pc:docMk/>
            <pc:sldMk cId="3775736555" sldId="268"/>
            <ac:grpSpMk id="18" creationId="{E7D61B59-E8E5-42A2-A910-AF7082CA41FF}"/>
          </ac:grpSpMkLst>
        </pc:grpChg>
      </pc:sldChg>
      <pc:sldChg chg="addSp delSp modSp mod setBg">
        <pc:chgData name="Łukasz Wiśniewski" userId="b3ced5b8-dd08-4337-8566-737529d51b7c" providerId="ADAL" clId="{DC8C45C5-743A-4E3F-B3AF-6AF698252E3C}" dt="2022-02-03T14:55:31.556" v="253" actId="478"/>
        <pc:sldMkLst>
          <pc:docMk/>
          <pc:sldMk cId="2649155076" sldId="269"/>
        </pc:sldMkLst>
        <pc:spChg chg="mod">
          <ac:chgData name="Łukasz Wiśniewski" userId="b3ced5b8-dd08-4337-8566-737529d51b7c" providerId="ADAL" clId="{DC8C45C5-743A-4E3F-B3AF-6AF698252E3C}" dt="2022-02-03T14:45:36.466" v="95" actId="26606"/>
          <ac:spMkLst>
            <pc:docMk/>
            <pc:sldMk cId="2649155076" sldId="269"/>
            <ac:spMk id="2" creationId="{936EC70A-5980-404D-B96C-0CF2F837B6C9}"/>
          </ac:spMkLst>
        </pc:spChg>
        <pc:spChg chg="add del mod">
          <ac:chgData name="Łukasz Wiśniewski" userId="b3ced5b8-dd08-4337-8566-737529d51b7c" providerId="ADAL" clId="{DC8C45C5-743A-4E3F-B3AF-6AF698252E3C}" dt="2022-02-03T14:55:31.556" v="253" actId="478"/>
          <ac:spMkLst>
            <pc:docMk/>
            <pc:sldMk cId="2649155076" sldId="269"/>
            <ac:spMk id="3" creationId="{050D0604-5079-4860-8557-CA4D0B32A93A}"/>
          </ac:spMkLst>
        </pc:spChg>
        <pc:spChg chg="add del">
          <ac:chgData name="Łukasz Wiśniewski" userId="b3ced5b8-dd08-4337-8566-737529d51b7c" providerId="ADAL" clId="{DC8C45C5-743A-4E3F-B3AF-6AF698252E3C}" dt="2022-02-03T14:45:36.466" v="95" actId="26606"/>
          <ac:spMkLst>
            <pc:docMk/>
            <pc:sldMk cId="2649155076" sldId="269"/>
            <ac:spMk id="9" creationId="{9F4444CE-BC8D-4D61-B303-4C05614E62AB}"/>
          </ac:spMkLst>
        </pc:spChg>
        <pc:spChg chg="add mod">
          <ac:chgData name="Łukasz Wiśniewski" userId="b3ced5b8-dd08-4337-8566-737529d51b7c" providerId="ADAL" clId="{DC8C45C5-743A-4E3F-B3AF-6AF698252E3C}" dt="2022-02-03T14:46:41.366" v="114" actId="1076"/>
          <ac:spMkLst>
            <pc:docMk/>
            <pc:sldMk cId="2649155076" sldId="269"/>
            <ac:spMk id="10" creationId="{699F7B84-C7CD-4D61-B866-274455197439}"/>
          </ac:spMkLst>
        </pc:spChg>
        <pc:spChg chg="add del">
          <ac:chgData name="Łukasz Wiśniewski" userId="b3ced5b8-dd08-4337-8566-737529d51b7c" providerId="ADAL" clId="{DC8C45C5-743A-4E3F-B3AF-6AF698252E3C}" dt="2022-02-03T14:45:36.466" v="95" actId="26606"/>
          <ac:spMkLst>
            <pc:docMk/>
            <pc:sldMk cId="2649155076" sldId="269"/>
            <ac:spMk id="11" creationId="{73772B81-181F-48B7-8826-4D9686D15DF5}"/>
          </ac:spMkLst>
        </pc:spChg>
        <pc:spChg chg="add mod">
          <ac:chgData name="Łukasz Wiśniewski" userId="b3ced5b8-dd08-4337-8566-737529d51b7c" providerId="ADAL" clId="{DC8C45C5-743A-4E3F-B3AF-6AF698252E3C}" dt="2022-02-03T14:46:37.559" v="112" actId="1076"/>
          <ac:spMkLst>
            <pc:docMk/>
            <pc:sldMk cId="2649155076" sldId="269"/>
            <ac:spMk id="12" creationId="{68D89DD7-CB0E-444E-A6BA-138770A646E3}"/>
          </ac:spMkLst>
        </pc:spChg>
        <pc:spChg chg="add del">
          <ac:chgData name="Łukasz Wiśniewski" userId="b3ced5b8-dd08-4337-8566-737529d51b7c" providerId="ADAL" clId="{DC8C45C5-743A-4E3F-B3AF-6AF698252E3C}" dt="2022-02-03T14:45:36.466" v="95" actId="26606"/>
          <ac:spMkLst>
            <pc:docMk/>
            <pc:sldMk cId="2649155076" sldId="269"/>
            <ac:spMk id="13" creationId="{B2205F6E-03C6-4E92-877C-E2482F6599AA}"/>
          </ac:spMkLst>
        </pc:spChg>
        <pc:spChg chg="add mod">
          <ac:chgData name="Łukasz Wiśniewski" userId="b3ced5b8-dd08-4337-8566-737529d51b7c" providerId="ADAL" clId="{DC8C45C5-743A-4E3F-B3AF-6AF698252E3C}" dt="2022-02-03T14:46:54.603" v="116"/>
          <ac:spMkLst>
            <pc:docMk/>
            <pc:sldMk cId="2649155076" sldId="269"/>
            <ac:spMk id="15" creationId="{DA03D9C7-82EF-46E0-A426-B3E49BDA4E00}"/>
          </ac:spMkLst>
        </pc:spChg>
        <pc:spChg chg="add mod">
          <ac:chgData name="Łukasz Wiśniewski" userId="b3ced5b8-dd08-4337-8566-737529d51b7c" providerId="ADAL" clId="{DC8C45C5-743A-4E3F-B3AF-6AF698252E3C}" dt="2022-02-03T14:47:25.038" v="127" actId="20577"/>
          <ac:spMkLst>
            <pc:docMk/>
            <pc:sldMk cId="2649155076" sldId="269"/>
            <ac:spMk id="16" creationId="{EF3C4176-CB43-4523-BAF5-BDE52983F923}"/>
          </ac:spMkLst>
        </pc:spChg>
        <pc:grpChg chg="add mod">
          <ac:chgData name="Łukasz Wiśniewski" userId="b3ced5b8-dd08-4337-8566-737529d51b7c" providerId="ADAL" clId="{DC8C45C5-743A-4E3F-B3AF-6AF698252E3C}" dt="2022-02-03T14:46:46.077" v="115" actId="1076"/>
          <ac:grpSpMkLst>
            <pc:docMk/>
            <pc:sldMk cId="2649155076" sldId="269"/>
            <ac:grpSpMk id="8" creationId="{70449786-212B-47F6-8713-5B5A3E395573}"/>
          </ac:grpSpMkLst>
        </pc:grpChg>
        <pc:grpChg chg="add mod">
          <ac:chgData name="Łukasz Wiśniewski" userId="b3ced5b8-dd08-4337-8566-737529d51b7c" providerId="ADAL" clId="{DC8C45C5-743A-4E3F-B3AF-6AF698252E3C}" dt="2022-02-03T14:47:09.099" v="121" actId="1076"/>
          <ac:grpSpMkLst>
            <pc:docMk/>
            <pc:sldMk cId="2649155076" sldId="269"/>
            <ac:grpSpMk id="14" creationId="{1CFBE58B-0009-4A96-B7BF-B40EBD99248D}"/>
          </ac:grpSpMkLst>
        </pc:grpChg>
        <pc:graphicFrameChg chg="add del mod">
          <ac:chgData name="Łukasz Wiśniewski" userId="b3ced5b8-dd08-4337-8566-737529d51b7c" providerId="ADAL" clId="{DC8C45C5-743A-4E3F-B3AF-6AF698252E3C}" dt="2022-02-03T14:45:36.466" v="95" actId="26606"/>
          <ac:graphicFrameMkLst>
            <pc:docMk/>
            <pc:sldMk cId="2649155076" sldId="269"/>
            <ac:graphicFrameMk id="5" creationId="{0C42E565-70C9-419D-960D-42E229537A15}"/>
          </ac:graphicFrameMkLst>
        </pc:graphicFrameChg>
      </pc:sldChg>
      <pc:sldChg chg="addSp delSp modSp mod">
        <pc:chgData name="Łukasz Wiśniewski" userId="b3ced5b8-dd08-4337-8566-737529d51b7c" providerId="ADAL" clId="{DC8C45C5-743A-4E3F-B3AF-6AF698252E3C}" dt="2022-02-03T14:56:16.055" v="263" actId="14100"/>
        <pc:sldMkLst>
          <pc:docMk/>
          <pc:sldMk cId="3616492343" sldId="270"/>
        </pc:sldMkLst>
        <pc:spChg chg="del mod">
          <ac:chgData name="Łukasz Wiśniewski" userId="b3ced5b8-dd08-4337-8566-737529d51b7c" providerId="ADAL" clId="{DC8C45C5-743A-4E3F-B3AF-6AF698252E3C}" dt="2022-02-03T14:55:11.895" v="247" actId="478"/>
          <ac:spMkLst>
            <pc:docMk/>
            <pc:sldMk cId="3616492343" sldId="270"/>
            <ac:spMk id="3" creationId="{050D0604-5079-4860-8557-CA4D0B32A93A}"/>
          </ac:spMkLst>
        </pc:spChg>
        <pc:spChg chg="add mod">
          <ac:chgData name="Łukasz Wiśniewski" userId="b3ced5b8-dd08-4337-8566-737529d51b7c" providerId="ADAL" clId="{DC8C45C5-743A-4E3F-B3AF-6AF698252E3C}" dt="2022-02-03T14:54:42.219" v="239"/>
          <ac:spMkLst>
            <pc:docMk/>
            <pc:sldMk cId="3616492343" sldId="270"/>
            <ac:spMk id="6" creationId="{E9454134-ACF7-4AA8-91E0-B6D8873D0D7A}"/>
          </ac:spMkLst>
        </pc:spChg>
        <pc:spChg chg="add mod">
          <ac:chgData name="Łukasz Wiśniewski" userId="b3ced5b8-dd08-4337-8566-737529d51b7c" providerId="ADAL" clId="{DC8C45C5-743A-4E3F-B3AF-6AF698252E3C}" dt="2022-02-03T14:54:48.321" v="241"/>
          <ac:spMkLst>
            <pc:docMk/>
            <pc:sldMk cId="3616492343" sldId="270"/>
            <ac:spMk id="7" creationId="{3AE2EF72-F3EF-4331-A7FA-F7622B460640}"/>
          </ac:spMkLst>
        </pc:spChg>
        <pc:spChg chg="add mod">
          <ac:chgData name="Łukasz Wiśniewski" userId="b3ced5b8-dd08-4337-8566-737529d51b7c" providerId="ADAL" clId="{DC8C45C5-743A-4E3F-B3AF-6AF698252E3C}" dt="2022-02-03T14:54:55.806" v="242"/>
          <ac:spMkLst>
            <pc:docMk/>
            <pc:sldMk cId="3616492343" sldId="270"/>
            <ac:spMk id="9" creationId="{C711C2DB-BA4E-4E37-A591-F00BCDA2AB13}"/>
          </ac:spMkLst>
        </pc:spChg>
        <pc:spChg chg="add mod">
          <ac:chgData name="Łukasz Wiśniewski" userId="b3ced5b8-dd08-4337-8566-737529d51b7c" providerId="ADAL" clId="{DC8C45C5-743A-4E3F-B3AF-6AF698252E3C}" dt="2022-02-03T14:55:26.787" v="252" actId="20577"/>
          <ac:spMkLst>
            <pc:docMk/>
            <pc:sldMk cId="3616492343" sldId="270"/>
            <ac:spMk id="10" creationId="{312C2CDB-6223-452B-B51E-6EE83EBC9F6D}"/>
          </ac:spMkLst>
        </pc:spChg>
        <pc:grpChg chg="add mod">
          <ac:chgData name="Łukasz Wiśniewski" userId="b3ced5b8-dd08-4337-8566-737529d51b7c" providerId="ADAL" clId="{DC8C45C5-743A-4E3F-B3AF-6AF698252E3C}" dt="2022-02-03T14:55:18.498" v="250" actId="1076"/>
          <ac:grpSpMkLst>
            <pc:docMk/>
            <pc:sldMk cId="3616492343" sldId="270"/>
            <ac:grpSpMk id="5" creationId="{537B1CA4-7BCC-42AE-A6CA-4E0FDD8729E4}"/>
          </ac:grpSpMkLst>
        </pc:grpChg>
        <pc:grpChg chg="add mod">
          <ac:chgData name="Łukasz Wiśniewski" userId="b3ced5b8-dd08-4337-8566-737529d51b7c" providerId="ADAL" clId="{DC8C45C5-743A-4E3F-B3AF-6AF698252E3C}" dt="2022-02-03T14:56:16.055" v="263" actId="14100"/>
          <ac:grpSpMkLst>
            <pc:docMk/>
            <pc:sldMk cId="3616492343" sldId="270"/>
            <ac:grpSpMk id="8" creationId="{DA1BDDBE-8807-4F94-AC3D-81F040E7886F}"/>
          </ac:grpSpMkLst>
        </pc:grpChg>
        <pc:graphicFrameChg chg="add del modGraphic">
          <ac:chgData name="Łukasz Wiśniewski" userId="b3ced5b8-dd08-4337-8566-737529d51b7c" providerId="ADAL" clId="{DC8C45C5-743A-4E3F-B3AF-6AF698252E3C}" dt="2022-02-03T14:46:17.466" v="105" actId="1032"/>
          <ac:graphicFrameMkLst>
            <pc:docMk/>
            <pc:sldMk cId="3616492343" sldId="270"/>
            <ac:graphicFrameMk id="4" creationId="{B8C9F2B9-42CE-43E7-8619-B98C3C1C1442}"/>
          </ac:graphicFrameMkLst>
        </pc:graphicFrameChg>
      </pc:sldChg>
      <pc:sldChg chg="addSp delSp modSp mod">
        <pc:chgData name="Łukasz Wiśniewski" userId="b3ced5b8-dd08-4337-8566-737529d51b7c" providerId="ADAL" clId="{DC8C45C5-743A-4E3F-B3AF-6AF698252E3C}" dt="2022-02-03T14:56:11.387" v="262" actId="14100"/>
        <pc:sldMkLst>
          <pc:docMk/>
          <pc:sldMk cId="3530080370" sldId="271"/>
        </pc:sldMkLst>
        <pc:spChg chg="del mod">
          <ac:chgData name="Łukasz Wiśniewski" userId="b3ced5b8-dd08-4337-8566-737529d51b7c" providerId="ADAL" clId="{DC8C45C5-743A-4E3F-B3AF-6AF698252E3C}" dt="2022-02-03T14:56:00.842" v="260" actId="478"/>
          <ac:spMkLst>
            <pc:docMk/>
            <pc:sldMk cId="3530080370" sldId="271"/>
            <ac:spMk id="3" creationId="{050D0604-5079-4860-8557-CA4D0B32A93A}"/>
          </ac:spMkLst>
        </pc:spChg>
        <pc:spChg chg="mod">
          <ac:chgData name="Łukasz Wiśniewski" userId="b3ced5b8-dd08-4337-8566-737529d51b7c" providerId="ADAL" clId="{DC8C45C5-743A-4E3F-B3AF-6AF698252E3C}" dt="2022-02-03T14:55:51.147" v="254"/>
          <ac:spMkLst>
            <pc:docMk/>
            <pc:sldMk cId="3530080370" sldId="271"/>
            <ac:spMk id="5" creationId="{944A87C6-9152-41C0-9F22-68FF54697BD8}"/>
          </ac:spMkLst>
        </pc:spChg>
        <pc:spChg chg="mod">
          <ac:chgData name="Łukasz Wiśniewski" userId="b3ced5b8-dd08-4337-8566-737529d51b7c" providerId="ADAL" clId="{DC8C45C5-743A-4E3F-B3AF-6AF698252E3C}" dt="2022-02-03T14:55:56.065" v="257"/>
          <ac:spMkLst>
            <pc:docMk/>
            <pc:sldMk cId="3530080370" sldId="271"/>
            <ac:spMk id="6" creationId="{85048647-7DC7-4A94-BB74-1171E50043D4}"/>
          </ac:spMkLst>
        </pc:spChg>
        <pc:spChg chg="mod">
          <ac:chgData name="Łukasz Wiśniewski" userId="b3ced5b8-dd08-4337-8566-737529d51b7c" providerId="ADAL" clId="{DC8C45C5-743A-4E3F-B3AF-6AF698252E3C}" dt="2022-02-03T14:55:51.147" v="254"/>
          <ac:spMkLst>
            <pc:docMk/>
            <pc:sldMk cId="3530080370" sldId="271"/>
            <ac:spMk id="8" creationId="{D3D8B0B4-9202-476D-A94D-BDF6A8934FFB}"/>
          </ac:spMkLst>
        </pc:spChg>
        <pc:spChg chg="mod">
          <ac:chgData name="Łukasz Wiśniewski" userId="b3ced5b8-dd08-4337-8566-737529d51b7c" providerId="ADAL" clId="{DC8C45C5-743A-4E3F-B3AF-6AF698252E3C}" dt="2022-02-03T14:55:59.159" v="259"/>
          <ac:spMkLst>
            <pc:docMk/>
            <pc:sldMk cId="3530080370" sldId="271"/>
            <ac:spMk id="9" creationId="{A193D772-9258-4EC5-B464-BF745D22B08D}"/>
          </ac:spMkLst>
        </pc:spChg>
        <pc:grpChg chg="add mod">
          <ac:chgData name="Łukasz Wiśniewski" userId="b3ced5b8-dd08-4337-8566-737529d51b7c" providerId="ADAL" clId="{DC8C45C5-743A-4E3F-B3AF-6AF698252E3C}" dt="2022-02-03T14:56:06.763" v="261" actId="1076"/>
          <ac:grpSpMkLst>
            <pc:docMk/>
            <pc:sldMk cId="3530080370" sldId="271"/>
            <ac:grpSpMk id="4" creationId="{3FC09EFD-869D-436F-BB44-8E4D026A538D}"/>
          </ac:grpSpMkLst>
        </pc:grpChg>
        <pc:grpChg chg="add mod">
          <ac:chgData name="Łukasz Wiśniewski" userId="b3ced5b8-dd08-4337-8566-737529d51b7c" providerId="ADAL" clId="{DC8C45C5-743A-4E3F-B3AF-6AF698252E3C}" dt="2022-02-03T14:56:11.387" v="262" actId="14100"/>
          <ac:grpSpMkLst>
            <pc:docMk/>
            <pc:sldMk cId="3530080370" sldId="271"/>
            <ac:grpSpMk id="7" creationId="{C3481288-C918-46D8-87C3-3608406917EE}"/>
          </ac:grpSpMkLst>
        </pc:grpChg>
      </pc:sldChg>
      <pc:sldChg chg="addSp delSp modSp mod">
        <pc:chgData name="Łukasz Wiśniewski" userId="b3ced5b8-dd08-4337-8566-737529d51b7c" providerId="ADAL" clId="{DC8C45C5-743A-4E3F-B3AF-6AF698252E3C}" dt="2022-02-03T14:56:40.182" v="273" actId="14100"/>
        <pc:sldMkLst>
          <pc:docMk/>
          <pc:sldMk cId="2393163924" sldId="272"/>
        </pc:sldMkLst>
        <pc:spChg chg="del mod">
          <ac:chgData name="Łukasz Wiśniewski" userId="b3ced5b8-dd08-4337-8566-737529d51b7c" providerId="ADAL" clId="{DC8C45C5-743A-4E3F-B3AF-6AF698252E3C}" dt="2022-02-03T14:56:32.365" v="270" actId="478"/>
          <ac:spMkLst>
            <pc:docMk/>
            <pc:sldMk cId="2393163924" sldId="272"/>
            <ac:spMk id="3" creationId="{050D0604-5079-4860-8557-CA4D0B32A93A}"/>
          </ac:spMkLst>
        </pc:spChg>
        <pc:spChg chg="mod">
          <ac:chgData name="Łukasz Wiśniewski" userId="b3ced5b8-dd08-4337-8566-737529d51b7c" providerId="ADAL" clId="{DC8C45C5-743A-4E3F-B3AF-6AF698252E3C}" dt="2022-02-03T14:56:23.747" v="264"/>
          <ac:spMkLst>
            <pc:docMk/>
            <pc:sldMk cId="2393163924" sldId="272"/>
            <ac:spMk id="5" creationId="{11C06A75-6942-443D-A868-7CBCF721CD16}"/>
          </ac:spMkLst>
        </pc:spChg>
        <pc:spChg chg="mod">
          <ac:chgData name="Łukasz Wiśniewski" userId="b3ced5b8-dd08-4337-8566-737529d51b7c" providerId="ADAL" clId="{DC8C45C5-743A-4E3F-B3AF-6AF698252E3C}" dt="2022-02-03T14:56:28.072" v="267"/>
          <ac:spMkLst>
            <pc:docMk/>
            <pc:sldMk cId="2393163924" sldId="272"/>
            <ac:spMk id="6" creationId="{E60740B3-3A73-428B-9B89-374D0C0870F9}"/>
          </ac:spMkLst>
        </pc:spChg>
        <pc:spChg chg="mod">
          <ac:chgData name="Łukasz Wiśniewski" userId="b3ced5b8-dd08-4337-8566-737529d51b7c" providerId="ADAL" clId="{DC8C45C5-743A-4E3F-B3AF-6AF698252E3C}" dt="2022-02-03T14:56:23.747" v="264"/>
          <ac:spMkLst>
            <pc:docMk/>
            <pc:sldMk cId="2393163924" sldId="272"/>
            <ac:spMk id="8" creationId="{B743D575-9F84-49D9-99C3-94B467752673}"/>
          </ac:spMkLst>
        </pc:spChg>
        <pc:spChg chg="mod">
          <ac:chgData name="Łukasz Wiśniewski" userId="b3ced5b8-dd08-4337-8566-737529d51b7c" providerId="ADAL" clId="{DC8C45C5-743A-4E3F-B3AF-6AF698252E3C}" dt="2022-02-03T14:56:30.871" v="269"/>
          <ac:spMkLst>
            <pc:docMk/>
            <pc:sldMk cId="2393163924" sldId="272"/>
            <ac:spMk id="9" creationId="{A7571910-CFE9-402D-89C5-92E5D76C3BA3}"/>
          </ac:spMkLst>
        </pc:spChg>
        <pc:grpChg chg="add mod">
          <ac:chgData name="Łukasz Wiśniewski" userId="b3ced5b8-dd08-4337-8566-737529d51b7c" providerId="ADAL" clId="{DC8C45C5-743A-4E3F-B3AF-6AF698252E3C}" dt="2022-02-03T14:56:36.595" v="272" actId="1076"/>
          <ac:grpSpMkLst>
            <pc:docMk/>
            <pc:sldMk cId="2393163924" sldId="272"/>
            <ac:grpSpMk id="4" creationId="{70EEF371-E21D-4AF2-8A1E-8B641ECB8349}"/>
          </ac:grpSpMkLst>
        </pc:grpChg>
        <pc:grpChg chg="add mod">
          <ac:chgData name="Łukasz Wiśniewski" userId="b3ced5b8-dd08-4337-8566-737529d51b7c" providerId="ADAL" clId="{DC8C45C5-743A-4E3F-B3AF-6AF698252E3C}" dt="2022-02-03T14:56:40.182" v="273" actId="14100"/>
          <ac:grpSpMkLst>
            <pc:docMk/>
            <pc:sldMk cId="2393163924" sldId="272"/>
            <ac:grpSpMk id="7" creationId="{4ED5EA8E-9831-4464-B8A2-434C03CFAF47}"/>
          </ac:grpSpMkLst>
        </pc:grpChg>
      </pc:sldChg>
      <pc:sldChg chg="addSp modSp mod setBg">
        <pc:chgData name="Łukasz Wiśniewski" userId="b3ced5b8-dd08-4337-8566-737529d51b7c" providerId="ADAL" clId="{DC8C45C5-743A-4E3F-B3AF-6AF698252E3C}" dt="2022-02-03T14:43:27.061" v="61" actId="20577"/>
        <pc:sldMkLst>
          <pc:docMk/>
          <pc:sldMk cId="1480602653" sldId="273"/>
        </pc:sldMkLst>
        <pc:spChg chg="mod">
          <ac:chgData name="Łukasz Wiśniewski" userId="b3ced5b8-dd08-4337-8566-737529d51b7c" providerId="ADAL" clId="{DC8C45C5-743A-4E3F-B3AF-6AF698252E3C}" dt="2022-02-03T14:43:07.093" v="54" actId="14100"/>
          <ac:spMkLst>
            <pc:docMk/>
            <pc:sldMk cId="1480602653" sldId="273"/>
            <ac:spMk id="2" creationId="{593B57EC-4016-4376-BA81-0C68FC139867}"/>
          </ac:spMkLst>
        </pc:spChg>
        <pc:spChg chg="mod">
          <ac:chgData name="Łukasz Wiśniewski" userId="b3ced5b8-dd08-4337-8566-737529d51b7c" providerId="ADAL" clId="{DC8C45C5-743A-4E3F-B3AF-6AF698252E3C}" dt="2022-02-03T14:43:27.061" v="61" actId="20577"/>
          <ac:spMkLst>
            <pc:docMk/>
            <pc:sldMk cId="1480602653" sldId="273"/>
            <ac:spMk id="3" creationId="{9C6FFEBC-7338-47AD-8BB5-3F2594D327C4}"/>
          </ac:spMkLst>
        </pc:spChg>
        <pc:spChg chg="add">
          <ac:chgData name="Łukasz Wiśniewski" userId="b3ced5b8-dd08-4337-8566-737529d51b7c" providerId="ADAL" clId="{DC8C45C5-743A-4E3F-B3AF-6AF698252E3C}" dt="2022-02-03T14:42:47.984" v="50" actId="26606"/>
          <ac:spMkLst>
            <pc:docMk/>
            <pc:sldMk cId="1480602653" sldId="273"/>
            <ac:spMk id="14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4:42:47.984" v="50" actId="26606"/>
          <ac:spMkLst>
            <pc:docMk/>
            <pc:sldMk cId="1480602653" sldId="273"/>
            <ac:spMk id="16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4:42:47.984" v="50" actId="26606"/>
          <ac:spMkLst>
            <pc:docMk/>
            <pc:sldMk cId="1480602653" sldId="273"/>
            <ac:spMk id="18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4:42:47.984" v="50" actId="26606"/>
          <ac:spMkLst>
            <pc:docMk/>
            <pc:sldMk cId="1480602653" sldId="273"/>
            <ac:spMk id="20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4:42:47.984" v="50" actId="26606"/>
          <ac:spMkLst>
            <pc:docMk/>
            <pc:sldMk cId="1480602653" sldId="273"/>
            <ac:spMk id="22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4:42:47.984" v="50" actId="26606"/>
          <ac:spMkLst>
            <pc:docMk/>
            <pc:sldMk cId="1480602653" sldId="273"/>
            <ac:spMk id="24" creationId="{DBB05BAE-BBD3-4289-899F-A6851503C6B0}"/>
          </ac:spMkLst>
        </pc:spChg>
        <pc:spChg chg="add">
          <ac:chgData name="Łukasz Wiśniewski" userId="b3ced5b8-dd08-4337-8566-737529d51b7c" providerId="ADAL" clId="{DC8C45C5-743A-4E3F-B3AF-6AF698252E3C}" dt="2022-02-03T14:42:47.984" v="50" actId="26606"/>
          <ac:spMkLst>
            <pc:docMk/>
            <pc:sldMk cId="1480602653" sldId="273"/>
            <ac:spMk id="26" creationId="{9874D11C-36F5-4BBE-A490-019A54E953B0}"/>
          </ac:spMkLst>
        </pc:spChg>
        <pc:picChg chg="add mod ord">
          <ac:chgData name="Łukasz Wiśniewski" userId="b3ced5b8-dd08-4337-8566-737529d51b7c" providerId="ADAL" clId="{DC8C45C5-743A-4E3F-B3AF-6AF698252E3C}" dt="2022-02-03T14:43:03.021" v="53" actId="14100"/>
          <ac:picMkLst>
            <pc:docMk/>
            <pc:sldMk cId="1480602653" sldId="273"/>
            <ac:picMk id="5" creationId="{130F8719-4149-4B48-82F9-439BB7732C96}"/>
          </ac:picMkLst>
        </pc:picChg>
        <pc:cxnChg chg="add">
          <ac:chgData name="Łukasz Wiśniewski" userId="b3ced5b8-dd08-4337-8566-737529d51b7c" providerId="ADAL" clId="{DC8C45C5-743A-4E3F-B3AF-6AF698252E3C}" dt="2022-02-03T14:42:47.984" v="50" actId="26606"/>
          <ac:cxnSpMkLst>
            <pc:docMk/>
            <pc:sldMk cId="1480602653" sldId="273"/>
            <ac:cxnSpMk id="10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4:42:47.984" v="50" actId="26606"/>
          <ac:cxnSpMkLst>
            <pc:docMk/>
            <pc:sldMk cId="1480602653" sldId="273"/>
            <ac:cxnSpMk id="12" creationId="{2AFD8CBA-54A3-4363-991B-B9C631BBFA74}"/>
          </ac:cxnSpMkLst>
        </pc:cxnChg>
      </pc:sldChg>
      <pc:sldChg chg="addSp delSp modSp mod setBg">
        <pc:chgData name="Łukasz Wiśniewski" userId="b3ced5b8-dd08-4337-8566-737529d51b7c" providerId="ADAL" clId="{DC8C45C5-743A-4E3F-B3AF-6AF698252E3C}" dt="2022-02-03T14:52:04.084" v="217" actId="14100"/>
        <pc:sldMkLst>
          <pc:docMk/>
          <pc:sldMk cId="2059341160" sldId="276"/>
        </pc:sldMkLst>
        <pc:spChg chg="mod">
          <ac:chgData name="Łukasz Wiśniewski" userId="b3ced5b8-dd08-4337-8566-737529d51b7c" providerId="ADAL" clId="{DC8C45C5-743A-4E3F-B3AF-6AF698252E3C}" dt="2022-02-03T14:51:26.851" v="161" actId="14100"/>
          <ac:spMkLst>
            <pc:docMk/>
            <pc:sldMk cId="2059341160" sldId="276"/>
            <ac:spMk id="2" creationId="{936EC70A-5980-404D-B96C-0CF2F837B6C9}"/>
          </ac:spMkLst>
        </pc:spChg>
        <pc:spChg chg="mod">
          <ac:chgData name="Łukasz Wiśniewski" userId="b3ced5b8-dd08-4337-8566-737529d51b7c" providerId="ADAL" clId="{DC8C45C5-743A-4E3F-B3AF-6AF698252E3C}" dt="2022-02-03T14:52:00.439" v="215" actId="27636"/>
          <ac:spMkLst>
            <pc:docMk/>
            <pc:sldMk cId="2059341160" sldId="276"/>
            <ac:spMk id="3" creationId="{050D0604-5079-4860-8557-CA4D0B32A93A}"/>
          </ac:spMkLst>
        </pc:spChg>
        <pc:spChg chg="add del">
          <ac:chgData name="Łukasz Wiśniewski" userId="b3ced5b8-dd08-4337-8566-737529d51b7c" providerId="ADAL" clId="{DC8C45C5-743A-4E3F-B3AF-6AF698252E3C}" dt="2022-02-03T14:50:29.665" v="156" actId="22"/>
          <ac:spMkLst>
            <pc:docMk/>
            <pc:sldMk cId="2059341160" sldId="276"/>
            <ac:spMk id="8" creationId="{99B2DF8F-5270-456A-8BE0-C4F10503BE34}"/>
          </ac:spMkLst>
        </pc:spChg>
        <pc:spChg chg="add">
          <ac:chgData name="Łukasz Wiśniewski" userId="b3ced5b8-dd08-4337-8566-737529d51b7c" providerId="ADAL" clId="{DC8C45C5-743A-4E3F-B3AF-6AF698252E3C}" dt="2022-02-03T14:51:02.037" v="158" actId="26606"/>
          <ac:spMkLst>
            <pc:docMk/>
            <pc:sldMk cId="2059341160" sldId="276"/>
            <ac:spMk id="19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4:51:02.037" v="158" actId="26606"/>
          <ac:spMkLst>
            <pc:docMk/>
            <pc:sldMk cId="2059341160" sldId="276"/>
            <ac:spMk id="21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4:51:02.037" v="158" actId="26606"/>
          <ac:spMkLst>
            <pc:docMk/>
            <pc:sldMk cId="2059341160" sldId="276"/>
            <ac:spMk id="23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4:51:02.037" v="158" actId="26606"/>
          <ac:spMkLst>
            <pc:docMk/>
            <pc:sldMk cId="2059341160" sldId="276"/>
            <ac:spMk id="25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4:51:02.037" v="158" actId="26606"/>
          <ac:spMkLst>
            <pc:docMk/>
            <pc:sldMk cId="2059341160" sldId="276"/>
            <ac:spMk id="27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4:51:02.037" v="158" actId="26606"/>
          <ac:spMkLst>
            <pc:docMk/>
            <pc:sldMk cId="2059341160" sldId="276"/>
            <ac:spMk id="29" creationId="{DBB05BAE-BBD3-4289-899F-A6851503C6B0}"/>
          </ac:spMkLst>
        </pc:spChg>
        <pc:spChg chg="add">
          <ac:chgData name="Łukasz Wiśniewski" userId="b3ced5b8-dd08-4337-8566-737529d51b7c" providerId="ADAL" clId="{DC8C45C5-743A-4E3F-B3AF-6AF698252E3C}" dt="2022-02-03T14:51:02.037" v="158" actId="26606"/>
          <ac:spMkLst>
            <pc:docMk/>
            <pc:sldMk cId="2059341160" sldId="276"/>
            <ac:spMk id="31" creationId="{9874D11C-36F5-4BBE-A490-019A54E953B0}"/>
          </ac:spMkLst>
        </pc:spChg>
        <pc:graphicFrameChg chg="add del mod modGraphic">
          <ac:chgData name="Łukasz Wiśniewski" userId="b3ced5b8-dd08-4337-8566-737529d51b7c" providerId="ADAL" clId="{DC8C45C5-743A-4E3F-B3AF-6AF698252E3C}" dt="2022-02-03T14:50:24.886" v="154" actId="1032"/>
          <ac:graphicFrameMkLst>
            <pc:docMk/>
            <pc:sldMk cId="2059341160" sldId="276"/>
            <ac:graphicFrameMk id="6" creationId="{B307EBCF-D6B6-4440-85EE-541121E8B24C}"/>
          </ac:graphicFrameMkLst>
        </pc:graphicFrameChg>
        <pc:picChg chg="add mod ord">
          <ac:chgData name="Łukasz Wiśniewski" userId="b3ced5b8-dd08-4337-8566-737529d51b7c" providerId="ADAL" clId="{DC8C45C5-743A-4E3F-B3AF-6AF698252E3C}" dt="2022-02-03T14:52:04.084" v="217" actId="14100"/>
          <ac:picMkLst>
            <pc:docMk/>
            <pc:sldMk cId="2059341160" sldId="276"/>
            <ac:picMk id="10" creationId="{ED12A08B-E21B-4BEF-89F3-C5A23861C1EA}"/>
          </ac:picMkLst>
        </pc:picChg>
        <pc:cxnChg chg="add">
          <ac:chgData name="Łukasz Wiśniewski" userId="b3ced5b8-dd08-4337-8566-737529d51b7c" providerId="ADAL" clId="{DC8C45C5-743A-4E3F-B3AF-6AF698252E3C}" dt="2022-02-03T14:51:02.037" v="158" actId="26606"/>
          <ac:cxnSpMkLst>
            <pc:docMk/>
            <pc:sldMk cId="2059341160" sldId="276"/>
            <ac:cxnSpMk id="15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4:51:02.037" v="158" actId="26606"/>
          <ac:cxnSpMkLst>
            <pc:docMk/>
            <pc:sldMk cId="2059341160" sldId="276"/>
            <ac:cxnSpMk id="17" creationId="{2AFD8CBA-54A3-4363-991B-B9C631BBFA74}"/>
          </ac:cxnSpMkLst>
        </pc:cxnChg>
      </pc:sldChg>
      <pc:sldChg chg="addSp delSp modSp mod setBg">
        <pc:chgData name="Łukasz Wiśniewski" userId="b3ced5b8-dd08-4337-8566-737529d51b7c" providerId="ADAL" clId="{DC8C45C5-743A-4E3F-B3AF-6AF698252E3C}" dt="2022-02-03T14:54:17.916" v="238" actId="20577"/>
        <pc:sldMkLst>
          <pc:docMk/>
          <pc:sldMk cId="3219808419" sldId="277"/>
        </pc:sldMkLst>
        <pc:spChg chg="mod">
          <ac:chgData name="Łukasz Wiśniewski" userId="b3ced5b8-dd08-4337-8566-737529d51b7c" providerId="ADAL" clId="{DC8C45C5-743A-4E3F-B3AF-6AF698252E3C}" dt="2022-02-03T14:53:44.882" v="232" actId="14100"/>
          <ac:spMkLst>
            <pc:docMk/>
            <pc:sldMk cId="3219808419" sldId="277"/>
            <ac:spMk id="2" creationId="{936EC70A-5980-404D-B96C-0CF2F837B6C9}"/>
          </ac:spMkLst>
        </pc:spChg>
        <pc:spChg chg="mod">
          <ac:chgData name="Łukasz Wiśniewski" userId="b3ced5b8-dd08-4337-8566-737529d51b7c" providerId="ADAL" clId="{DC8C45C5-743A-4E3F-B3AF-6AF698252E3C}" dt="2022-02-03T14:54:17.916" v="238" actId="20577"/>
          <ac:spMkLst>
            <pc:docMk/>
            <pc:sldMk cId="3219808419" sldId="277"/>
            <ac:spMk id="3" creationId="{050D0604-5079-4860-8557-CA4D0B32A93A}"/>
          </ac:spMkLst>
        </pc:spChg>
        <pc:spChg chg="add">
          <ac:chgData name="Łukasz Wiśniewski" userId="b3ced5b8-dd08-4337-8566-737529d51b7c" providerId="ADAL" clId="{DC8C45C5-743A-4E3F-B3AF-6AF698252E3C}" dt="2022-02-03T14:53:31.060" v="229" actId="26606"/>
          <ac:spMkLst>
            <pc:docMk/>
            <pc:sldMk cId="3219808419" sldId="277"/>
            <ac:spMk id="15" creationId="{3F088236-D655-4F88-B238-E16762358025}"/>
          </ac:spMkLst>
        </pc:spChg>
        <pc:spChg chg="add del">
          <ac:chgData name="Łukasz Wiśniewski" userId="b3ced5b8-dd08-4337-8566-737529d51b7c" providerId="ADAL" clId="{DC8C45C5-743A-4E3F-B3AF-6AF698252E3C}" dt="2022-02-03T14:53:06.304" v="226" actId="26606"/>
          <ac:spMkLst>
            <pc:docMk/>
            <pc:sldMk cId="3219808419" sldId="277"/>
            <ac:spMk id="16" creationId="{3F088236-D655-4F88-B238-E16762358025}"/>
          </ac:spMkLst>
        </pc:spChg>
        <pc:spChg chg="add">
          <ac:chgData name="Łukasz Wiśniewski" userId="b3ced5b8-dd08-4337-8566-737529d51b7c" providerId="ADAL" clId="{DC8C45C5-743A-4E3F-B3AF-6AF698252E3C}" dt="2022-02-03T14:53:31.060" v="229" actId="26606"/>
          <ac:spMkLst>
            <pc:docMk/>
            <pc:sldMk cId="3219808419" sldId="277"/>
            <ac:spMk id="17" creationId="{3DAC0C92-199E-475C-9390-119A9B027276}"/>
          </ac:spMkLst>
        </pc:spChg>
        <pc:spChg chg="add del">
          <ac:chgData name="Łukasz Wiśniewski" userId="b3ced5b8-dd08-4337-8566-737529d51b7c" providerId="ADAL" clId="{DC8C45C5-743A-4E3F-B3AF-6AF698252E3C}" dt="2022-02-03T14:53:06.304" v="226" actId="26606"/>
          <ac:spMkLst>
            <pc:docMk/>
            <pc:sldMk cId="3219808419" sldId="277"/>
            <ac:spMk id="18" creationId="{3DAC0C92-199E-475C-9390-119A9B027276}"/>
          </ac:spMkLst>
        </pc:spChg>
        <pc:spChg chg="add">
          <ac:chgData name="Łukasz Wiśniewski" userId="b3ced5b8-dd08-4337-8566-737529d51b7c" providerId="ADAL" clId="{DC8C45C5-743A-4E3F-B3AF-6AF698252E3C}" dt="2022-02-03T14:53:31.060" v="229" actId="26606"/>
          <ac:spMkLst>
            <pc:docMk/>
            <pc:sldMk cId="3219808419" sldId="277"/>
            <ac:spMk id="19" creationId="{C4CFB339-0ED8-4FE2-9EF1-6D1375B8499B}"/>
          </ac:spMkLst>
        </pc:spChg>
        <pc:spChg chg="add del">
          <ac:chgData name="Łukasz Wiśniewski" userId="b3ced5b8-dd08-4337-8566-737529d51b7c" providerId="ADAL" clId="{DC8C45C5-743A-4E3F-B3AF-6AF698252E3C}" dt="2022-02-03T14:53:06.304" v="226" actId="26606"/>
          <ac:spMkLst>
            <pc:docMk/>
            <pc:sldMk cId="3219808419" sldId="277"/>
            <ac:spMk id="20" creationId="{C4CFB339-0ED8-4FE2-9EF1-6D1375B8499B}"/>
          </ac:spMkLst>
        </pc:spChg>
        <pc:spChg chg="add">
          <ac:chgData name="Łukasz Wiśniewski" userId="b3ced5b8-dd08-4337-8566-737529d51b7c" providerId="ADAL" clId="{DC8C45C5-743A-4E3F-B3AF-6AF698252E3C}" dt="2022-02-03T14:53:31.060" v="229" actId="26606"/>
          <ac:spMkLst>
            <pc:docMk/>
            <pc:sldMk cId="3219808419" sldId="277"/>
            <ac:spMk id="21" creationId="{31896C80-2069-4431-9C19-83B913734490}"/>
          </ac:spMkLst>
        </pc:spChg>
        <pc:spChg chg="add del">
          <ac:chgData name="Łukasz Wiśniewski" userId="b3ced5b8-dd08-4337-8566-737529d51b7c" providerId="ADAL" clId="{DC8C45C5-743A-4E3F-B3AF-6AF698252E3C}" dt="2022-02-03T14:53:06.304" v="226" actId="26606"/>
          <ac:spMkLst>
            <pc:docMk/>
            <pc:sldMk cId="3219808419" sldId="277"/>
            <ac:spMk id="22" creationId="{31896C80-2069-4431-9C19-83B913734490}"/>
          </ac:spMkLst>
        </pc:spChg>
        <pc:spChg chg="add">
          <ac:chgData name="Łukasz Wiśniewski" userId="b3ced5b8-dd08-4337-8566-737529d51b7c" providerId="ADAL" clId="{DC8C45C5-743A-4E3F-B3AF-6AF698252E3C}" dt="2022-02-03T14:53:31.060" v="229" actId="26606"/>
          <ac:spMkLst>
            <pc:docMk/>
            <pc:sldMk cId="3219808419" sldId="277"/>
            <ac:spMk id="23" creationId="{BF120A21-0841-4823-B0C4-28AEBCEF9B78}"/>
          </ac:spMkLst>
        </pc:spChg>
        <pc:spChg chg="add del">
          <ac:chgData name="Łukasz Wiśniewski" userId="b3ced5b8-dd08-4337-8566-737529d51b7c" providerId="ADAL" clId="{DC8C45C5-743A-4E3F-B3AF-6AF698252E3C}" dt="2022-02-03T14:53:06.304" v="226" actId="26606"/>
          <ac:spMkLst>
            <pc:docMk/>
            <pc:sldMk cId="3219808419" sldId="277"/>
            <ac:spMk id="24" creationId="{BF120A21-0841-4823-B0C4-28AEBCEF9B78}"/>
          </ac:spMkLst>
        </pc:spChg>
        <pc:spChg chg="add">
          <ac:chgData name="Łukasz Wiśniewski" userId="b3ced5b8-dd08-4337-8566-737529d51b7c" providerId="ADAL" clId="{DC8C45C5-743A-4E3F-B3AF-6AF698252E3C}" dt="2022-02-03T14:53:31.060" v="229" actId="26606"/>
          <ac:spMkLst>
            <pc:docMk/>
            <pc:sldMk cId="3219808419" sldId="277"/>
            <ac:spMk id="25" creationId="{DBB05BAE-BBD3-4289-899F-A6851503C6B0}"/>
          </ac:spMkLst>
        </pc:spChg>
        <pc:spChg chg="add del">
          <ac:chgData name="Łukasz Wiśniewski" userId="b3ced5b8-dd08-4337-8566-737529d51b7c" providerId="ADAL" clId="{DC8C45C5-743A-4E3F-B3AF-6AF698252E3C}" dt="2022-02-03T14:53:06.304" v="226" actId="26606"/>
          <ac:spMkLst>
            <pc:docMk/>
            <pc:sldMk cId="3219808419" sldId="277"/>
            <ac:spMk id="26" creationId="{DBB05BAE-BBD3-4289-899F-A6851503C6B0}"/>
          </ac:spMkLst>
        </pc:spChg>
        <pc:spChg chg="add del">
          <ac:chgData name="Łukasz Wiśniewski" userId="b3ced5b8-dd08-4337-8566-737529d51b7c" providerId="ADAL" clId="{DC8C45C5-743A-4E3F-B3AF-6AF698252E3C}" dt="2022-02-03T14:53:06.304" v="226" actId="26606"/>
          <ac:spMkLst>
            <pc:docMk/>
            <pc:sldMk cId="3219808419" sldId="277"/>
            <ac:spMk id="28" creationId="{9874D11C-36F5-4BBE-A490-019A54E953B0}"/>
          </ac:spMkLst>
        </pc:spChg>
        <pc:spChg chg="add">
          <ac:chgData name="Łukasz Wiśniewski" userId="b3ced5b8-dd08-4337-8566-737529d51b7c" providerId="ADAL" clId="{DC8C45C5-743A-4E3F-B3AF-6AF698252E3C}" dt="2022-02-03T14:53:31.060" v="229" actId="26606"/>
          <ac:spMkLst>
            <pc:docMk/>
            <pc:sldMk cId="3219808419" sldId="277"/>
            <ac:spMk id="30" creationId="{9874D11C-36F5-4BBE-A490-019A54E953B0}"/>
          </ac:spMkLst>
        </pc:spChg>
        <pc:graphicFrameChg chg="add del mod">
          <ac:chgData name="Łukasz Wiśniewski" userId="b3ced5b8-dd08-4337-8566-737529d51b7c" providerId="ADAL" clId="{DC8C45C5-743A-4E3F-B3AF-6AF698252E3C}" dt="2022-02-03T14:52:38.780" v="219"/>
          <ac:graphicFrameMkLst>
            <pc:docMk/>
            <pc:sldMk cId="3219808419" sldId="277"/>
            <ac:graphicFrameMk id="4" creationId="{2A5983C4-1086-47CB-B282-CE1ED4964545}"/>
          </ac:graphicFrameMkLst>
        </pc:graphicFrameChg>
        <pc:graphicFrameChg chg="add del mod">
          <ac:chgData name="Łukasz Wiśniewski" userId="b3ced5b8-dd08-4337-8566-737529d51b7c" providerId="ADAL" clId="{DC8C45C5-743A-4E3F-B3AF-6AF698252E3C}" dt="2022-02-03T14:52:42.953" v="221"/>
          <ac:graphicFrameMkLst>
            <pc:docMk/>
            <pc:sldMk cId="3219808419" sldId="277"/>
            <ac:graphicFrameMk id="5" creationId="{564DA9C2-7CB3-4EAF-9FD2-412EAE1133A3}"/>
          </ac:graphicFrameMkLst>
        </pc:graphicFrameChg>
        <pc:picChg chg="add del mod ord">
          <ac:chgData name="Łukasz Wiśniewski" userId="b3ced5b8-dd08-4337-8566-737529d51b7c" providerId="ADAL" clId="{DC8C45C5-743A-4E3F-B3AF-6AF698252E3C}" dt="2022-02-03T14:53:28.690" v="227" actId="478"/>
          <ac:picMkLst>
            <pc:docMk/>
            <pc:sldMk cId="3219808419" sldId="277"/>
            <ac:picMk id="7" creationId="{9A93E51A-13F3-4680-8B7F-4526F119251A}"/>
          </ac:picMkLst>
        </pc:picChg>
        <pc:picChg chg="add mod ord">
          <ac:chgData name="Łukasz Wiśniewski" userId="b3ced5b8-dd08-4337-8566-737529d51b7c" providerId="ADAL" clId="{DC8C45C5-743A-4E3F-B3AF-6AF698252E3C}" dt="2022-02-03T14:53:34.800" v="230" actId="14100"/>
          <ac:picMkLst>
            <pc:docMk/>
            <pc:sldMk cId="3219808419" sldId="277"/>
            <ac:picMk id="9" creationId="{5BA0E0D2-6049-48E6-A458-6EF1CF03D68D}"/>
          </ac:picMkLst>
        </pc:picChg>
        <pc:cxnChg chg="add">
          <ac:chgData name="Łukasz Wiśniewski" userId="b3ced5b8-dd08-4337-8566-737529d51b7c" providerId="ADAL" clId="{DC8C45C5-743A-4E3F-B3AF-6AF698252E3C}" dt="2022-02-03T14:53:31.060" v="229" actId="26606"/>
          <ac:cxnSpMkLst>
            <pc:docMk/>
            <pc:sldMk cId="3219808419" sldId="277"/>
            <ac:cxnSpMk id="11" creationId="{64FA5DFF-7FE6-4855-84E6-DFA78EE978BD}"/>
          </ac:cxnSpMkLst>
        </pc:cxnChg>
        <pc:cxnChg chg="add del">
          <ac:chgData name="Łukasz Wiśniewski" userId="b3ced5b8-dd08-4337-8566-737529d51b7c" providerId="ADAL" clId="{DC8C45C5-743A-4E3F-B3AF-6AF698252E3C}" dt="2022-02-03T14:53:06.304" v="226" actId="26606"/>
          <ac:cxnSpMkLst>
            <pc:docMk/>
            <pc:sldMk cId="3219808419" sldId="277"/>
            <ac:cxnSpMk id="12" creationId="{64FA5DFF-7FE6-4855-84E6-DFA78EE978BD}"/>
          </ac:cxnSpMkLst>
        </pc:cxnChg>
        <pc:cxnChg chg="add">
          <ac:chgData name="Łukasz Wiśniewski" userId="b3ced5b8-dd08-4337-8566-737529d51b7c" providerId="ADAL" clId="{DC8C45C5-743A-4E3F-B3AF-6AF698252E3C}" dt="2022-02-03T14:53:31.060" v="229" actId="26606"/>
          <ac:cxnSpMkLst>
            <pc:docMk/>
            <pc:sldMk cId="3219808419" sldId="277"/>
            <ac:cxnSpMk id="13" creationId="{2AFD8CBA-54A3-4363-991B-B9C631BBFA74}"/>
          </ac:cxnSpMkLst>
        </pc:cxnChg>
        <pc:cxnChg chg="add del">
          <ac:chgData name="Łukasz Wiśniewski" userId="b3ced5b8-dd08-4337-8566-737529d51b7c" providerId="ADAL" clId="{DC8C45C5-743A-4E3F-B3AF-6AF698252E3C}" dt="2022-02-03T14:53:06.304" v="226" actId="26606"/>
          <ac:cxnSpMkLst>
            <pc:docMk/>
            <pc:sldMk cId="3219808419" sldId="277"/>
            <ac:cxnSpMk id="14" creationId="{2AFD8CBA-54A3-4363-991B-B9C631BBFA74}"/>
          </ac:cxnSpMkLst>
        </pc:cxnChg>
      </pc:sldChg>
      <pc:sldChg chg="modSp new mod">
        <pc:chgData name="Łukasz Wiśniewski" userId="b3ced5b8-dd08-4337-8566-737529d51b7c" providerId="ADAL" clId="{DC8C45C5-743A-4E3F-B3AF-6AF698252E3C}" dt="2022-02-03T15:15:07.014" v="466" actId="313"/>
        <pc:sldMkLst>
          <pc:docMk/>
          <pc:sldMk cId="1324924212" sldId="278"/>
        </pc:sldMkLst>
        <pc:spChg chg="mod">
          <ac:chgData name="Łukasz Wiśniewski" userId="b3ced5b8-dd08-4337-8566-737529d51b7c" providerId="ADAL" clId="{DC8C45C5-743A-4E3F-B3AF-6AF698252E3C}" dt="2022-02-03T15:15:07.014" v="466" actId="313"/>
          <ac:spMkLst>
            <pc:docMk/>
            <pc:sldMk cId="1324924212" sldId="278"/>
            <ac:spMk id="2" creationId="{1C933B73-2E96-4E77-8CB5-29C88328E894}"/>
          </ac:spMkLst>
        </pc:spChg>
        <pc:spChg chg="mod">
          <ac:chgData name="Łukasz Wiśniewski" userId="b3ced5b8-dd08-4337-8566-737529d51b7c" providerId="ADAL" clId="{DC8C45C5-743A-4E3F-B3AF-6AF698252E3C}" dt="2022-02-03T15:06:17.747" v="395" actId="20577"/>
          <ac:spMkLst>
            <pc:docMk/>
            <pc:sldMk cId="1324924212" sldId="278"/>
            <ac:spMk id="3" creationId="{880E6F9C-BA5F-424C-8483-B2073B5B7CE0}"/>
          </ac:spMkLst>
        </pc:spChg>
      </pc:sldChg>
      <pc:sldChg chg="addSp delSp modSp new mod setBg delAnim modAnim">
        <pc:chgData name="Łukasz Wiśniewski" userId="b3ced5b8-dd08-4337-8566-737529d51b7c" providerId="ADAL" clId="{DC8C45C5-743A-4E3F-B3AF-6AF698252E3C}" dt="2022-02-03T15:20:47.440" v="501" actId="14100"/>
        <pc:sldMkLst>
          <pc:docMk/>
          <pc:sldMk cId="2363072201" sldId="279"/>
        </pc:sldMkLst>
        <pc:spChg chg="mod">
          <ac:chgData name="Łukasz Wiśniewski" userId="b3ced5b8-dd08-4337-8566-737529d51b7c" providerId="ADAL" clId="{DC8C45C5-743A-4E3F-B3AF-6AF698252E3C}" dt="2022-02-03T15:20:47.440" v="501" actId="14100"/>
          <ac:spMkLst>
            <pc:docMk/>
            <pc:sldMk cId="2363072201" sldId="279"/>
            <ac:spMk id="2" creationId="{BE5F98D4-DDC1-4A03-88D4-696D0E59616A}"/>
          </ac:spMkLst>
        </pc:spChg>
        <pc:spChg chg="del">
          <ac:chgData name="Łukasz Wiśniewski" userId="b3ced5b8-dd08-4337-8566-737529d51b7c" providerId="ADAL" clId="{DC8C45C5-743A-4E3F-B3AF-6AF698252E3C}" dt="2022-02-03T15:09:21.064" v="420"/>
          <ac:spMkLst>
            <pc:docMk/>
            <pc:sldMk cId="2363072201" sldId="279"/>
            <ac:spMk id="3" creationId="{F751CE55-155D-40A5-82B5-B21302D394F9}"/>
          </ac:spMkLst>
        </pc:spChg>
        <pc:spChg chg="add del">
          <ac:chgData name="Łukasz Wiśniewski" userId="b3ced5b8-dd08-4337-8566-737529d51b7c" providerId="ADAL" clId="{DC8C45C5-743A-4E3F-B3AF-6AF698252E3C}" dt="2022-02-03T15:09:57.663" v="425" actId="22"/>
          <ac:spMkLst>
            <pc:docMk/>
            <pc:sldMk cId="2363072201" sldId="279"/>
            <ac:spMk id="6" creationId="{AFD23F3A-3CB3-4C08-9F05-1698E90E52A6}"/>
          </ac:spMkLst>
        </pc:spChg>
        <pc:spChg chg="add mod">
          <ac:chgData name="Łukasz Wiśniewski" userId="b3ced5b8-dd08-4337-8566-737529d51b7c" providerId="ADAL" clId="{DC8C45C5-743A-4E3F-B3AF-6AF698252E3C}" dt="2022-02-03T15:10:37.138" v="429" actId="571"/>
          <ac:spMkLst>
            <pc:docMk/>
            <pc:sldMk cId="2363072201" sldId="279"/>
            <ac:spMk id="9" creationId="{9DCAA7BA-919A-4F75-AA5F-BF341135FAEE}"/>
          </ac:spMkLst>
        </pc:spChg>
        <pc:spChg chg="add mod">
          <ac:chgData name="Łukasz Wiśniewski" userId="b3ced5b8-dd08-4337-8566-737529d51b7c" providerId="ADAL" clId="{DC8C45C5-743A-4E3F-B3AF-6AF698252E3C}" dt="2022-02-03T15:10:38.736" v="430" actId="571"/>
          <ac:spMkLst>
            <pc:docMk/>
            <pc:sldMk cId="2363072201" sldId="279"/>
            <ac:spMk id="10" creationId="{A8449FB0-E30E-4145-BFE1-EEA92D9EA680}"/>
          </ac:spMkLst>
        </pc:spChg>
        <pc:spChg chg="add del">
          <ac:chgData name="Łukasz Wiśniewski" userId="b3ced5b8-dd08-4337-8566-737529d51b7c" providerId="ADAL" clId="{DC8C45C5-743A-4E3F-B3AF-6AF698252E3C}" dt="2022-02-03T15:10:56.195" v="433"/>
          <ac:spMkLst>
            <pc:docMk/>
            <pc:sldMk cId="2363072201" sldId="279"/>
            <ac:spMk id="11" creationId="{C6A6D77A-3E12-44A4-BC95-3B63EABCF7E1}"/>
          </ac:spMkLst>
        </pc:spChg>
        <pc:picChg chg="add del mod ord">
          <ac:chgData name="Łukasz Wiśniewski" userId="b3ced5b8-dd08-4337-8566-737529d51b7c" providerId="ADAL" clId="{DC8C45C5-743A-4E3F-B3AF-6AF698252E3C}" dt="2022-02-03T15:10:35.186" v="428" actId="478"/>
          <ac:picMkLst>
            <pc:docMk/>
            <pc:sldMk cId="2363072201" sldId="279"/>
            <ac:picMk id="4" creationId="{4B5B8C6B-9115-4018-AA25-07C7358340BB}"/>
          </ac:picMkLst>
        </pc:picChg>
        <pc:picChg chg="add mod">
          <ac:chgData name="Łukasz Wiśniewski" userId="b3ced5b8-dd08-4337-8566-737529d51b7c" providerId="ADAL" clId="{DC8C45C5-743A-4E3F-B3AF-6AF698252E3C}" dt="2022-02-03T15:13:47.271" v="449" actId="14100"/>
          <ac:picMkLst>
            <pc:docMk/>
            <pc:sldMk cId="2363072201" sldId="279"/>
            <ac:picMk id="7" creationId="{F28C8A97-CBB3-47BE-B1EE-55FAE0AF9C5B}"/>
          </ac:picMkLst>
        </pc:picChg>
        <pc:picChg chg="add mod">
          <ac:chgData name="Łukasz Wiśniewski" userId="b3ced5b8-dd08-4337-8566-737529d51b7c" providerId="ADAL" clId="{DC8C45C5-743A-4E3F-B3AF-6AF698252E3C}" dt="2022-02-03T15:14:32.293" v="461" actId="1076"/>
          <ac:picMkLst>
            <pc:docMk/>
            <pc:sldMk cId="2363072201" sldId="279"/>
            <ac:picMk id="8" creationId="{8AC2E0DB-5CA2-48F2-BE36-4976A040344D}"/>
          </ac:picMkLst>
        </pc:picChg>
        <pc:picChg chg="add mod">
          <ac:chgData name="Łukasz Wiśniewski" userId="b3ced5b8-dd08-4337-8566-737529d51b7c" providerId="ADAL" clId="{DC8C45C5-743A-4E3F-B3AF-6AF698252E3C}" dt="2022-02-03T15:14:23.071" v="457" actId="1076"/>
          <ac:picMkLst>
            <pc:docMk/>
            <pc:sldMk cId="2363072201" sldId="279"/>
            <ac:picMk id="12" creationId="{6FC32AF2-1B29-4638-AEF9-A29EDCABF789}"/>
          </ac:picMkLst>
        </pc:picChg>
        <pc:picChg chg="add mod">
          <ac:chgData name="Łukasz Wiśniewski" userId="b3ced5b8-dd08-4337-8566-737529d51b7c" providerId="ADAL" clId="{DC8C45C5-743A-4E3F-B3AF-6AF698252E3C}" dt="2022-02-03T15:14:30.537" v="460" actId="1076"/>
          <ac:picMkLst>
            <pc:docMk/>
            <pc:sldMk cId="2363072201" sldId="279"/>
            <ac:picMk id="13" creationId="{460E32D2-4D0D-43A1-B404-410180E44EFF}"/>
          </ac:picMkLst>
        </pc:picChg>
        <pc:picChg chg="add mod">
          <ac:chgData name="Łukasz Wiśniewski" userId="b3ced5b8-dd08-4337-8566-737529d51b7c" providerId="ADAL" clId="{DC8C45C5-743A-4E3F-B3AF-6AF698252E3C}" dt="2022-02-03T15:14:33.911" v="462" actId="1076"/>
          <ac:picMkLst>
            <pc:docMk/>
            <pc:sldMk cId="2363072201" sldId="279"/>
            <ac:picMk id="14" creationId="{F2146345-D9EA-48C7-823A-58A5D41CA978}"/>
          </ac:picMkLst>
        </pc:picChg>
      </pc:sldChg>
      <pc:sldChg chg="addSp delSp modSp new mod modAnim">
        <pc:chgData name="Łukasz Wiśniewski" userId="b3ced5b8-dd08-4337-8566-737529d51b7c" providerId="ADAL" clId="{DC8C45C5-743A-4E3F-B3AF-6AF698252E3C}" dt="2022-02-03T15:19:12.328" v="497" actId="14100"/>
        <pc:sldMkLst>
          <pc:docMk/>
          <pc:sldMk cId="1599195093" sldId="280"/>
        </pc:sldMkLst>
        <pc:spChg chg="mod">
          <ac:chgData name="Łukasz Wiśniewski" userId="b3ced5b8-dd08-4337-8566-737529d51b7c" providerId="ADAL" clId="{DC8C45C5-743A-4E3F-B3AF-6AF698252E3C}" dt="2022-02-03T15:19:00.769" v="494" actId="20577"/>
          <ac:spMkLst>
            <pc:docMk/>
            <pc:sldMk cId="1599195093" sldId="280"/>
            <ac:spMk id="2" creationId="{3FA1F5C4-577C-4565-9FF6-739B1DF6CD48}"/>
          </ac:spMkLst>
        </pc:spChg>
        <pc:spChg chg="del">
          <ac:chgData name="Łukasz Wiśniewski" userId="b3ced5b8-dd08-4337-8566-737529d51b7c" providerId="ADAL" clId="{DC8C45C5-743A-4E3F-B3AF-6AF698252E3C}" dt="2022-02-03T15:19:08.181" v="495"/>
          <ac:spMkLst>
            <pc:docMk/>
            <pc:sldMk cId="1599195093" sldId="280"/>
            <ac:spMk id="3" creationId="{9C7B72C4-B59A-4ACB-AE6D-ACC804073AFB}"/>
          </ac:spMkLst>
        </pc:spChg>
        <pc:picChg chg="add mod">
          <ac:chgData name="Łukasz Wiśniewski" userId="b3ced5b8-dd08-4337-8566-737529d51b7c" providerId="ADAL" clId="{DC8C45C5-743A-4E3F-B3AF-6AF698252E3C}" dt="2022-02-03T15:19:12.328" v="497" actId="14100"/>
          <ac:picMkLst>
            <pc:docMk/>
            <pc:sldMk cId="1599195093" sldId="280"/>
            <ac:picMk id="4" creationId="{1AF44C3B-58D5-4361-B6AF-9898C4B4384A}"/>
          </ac:picMkLst>
        </pc:picChg>
      </pc:sldChg>
      <pc:sldChg chg="new del">
        <pc:chgData name="Łukasz Wiśniewski" userId="b3ced5b8-dd08-4337-8566-737529d51b7c" providerId="ADAL" clId="{DC8C45C5-743A-4E3F-B3AF-6AF698252E3C}" dt="2022-02-03T15:15:02.736" v="465" actId="47"/>
        <pc:sldMkLst>
          <pc:docMk/>
          <pc:sldMk cId="3331471626" sldId="2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4C469B-DA14-46D0-BF4C-EDB12FA33FA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DD8407-0639-4BE2-840D-05CA8DA09EE8}">
      <dgm:prSet/>
      <dgm:spPr/>
      <dgm:t>
        <a:bodyPr/>
        <a:lstStyle/>
        <a:p>
          <a:r>
            <a:rPr lang="pl-PL"/>
            <a:t>Nie podawaj swoich danych osobowych, takich jak: imię, nazwisko, numer telefonu czy adres domowy.</a:t>
          </a:r>
          <a:endParaRPr lang="en-US"/>
        </a:p>
      </dgm:t>
    </dgm:pt>
    <dgm:pt modelId="{DA99A255-EFEE-4BD8-9BD3-0E2CB42B0668}" type="parTrans" cxnId="{FC2EBBC6-DF6B-4598-9BAE-7F023D68576D}">
      <dgm:prSet/>
      <dgm:spPr/>
      <dgm:t>
        <a:bodyPr/>
        <a:lstStyle/>
        <a:p>
          <a:endParaRPr lang="en-US"/>
        </a:p>
      </dgm:t>
    </dgm:pt>
    <dgm:pt modelId="{01CD6B19-F4DA-4BEC-B57F-9EC9D74F5DD6}" type="sibTrans" cxnId="{FC2EBBC6-DF6B-4598-9BAE-7F023D68576D}">
      <dgm:prSet/>
      <dgm:spPr/>
      <dgm:t>
        <a:bodyPr/>
        <a:lstStyle/>
        <a:p>
          <a:endParaRPr lang="en-US"/>
        </a:p>
      </dgm:t>
    </dgm:pt>
    <dgm:pt modelId="{570B83CA-5A40-4400-983E-3044BF03EDAE}">
      <dgm:prSet/>
      <dgm:spPr/>
      <dgm:t>
        <a:bodyPr/>
        <a:lstStyle/>
        <a:p>
          <a:r>
            <a:rPr lang="pl-PL"/>
            <a:t>Zadbaj o swój wizerunek. Jeśli publikujesz w sieci swoje zdjęcia, zadbaj, by widzieli je tylko Twoi znajomi. Nie umieszczaj w sieci zdjęć, które mogą Ci zaszkodzić dziś lub za jakiś czas. </a:t>
          </a:r>
          <a:endParaRPr lang="en-US"/>
        </a:p>
      </dgm:t>
    </dgm:pt>
    <dgm:pt modelId="{5EF2A9D8-5412-4ED5-B772-DF74DE081966}" type="parTrans" cxnId="{103B6519-0656-4B32-9DF8-3CC16D333F53}">
      <dgm:prSet/>
      <dgm:spPr/>
      <dgm:t>
        <a:bodyPr/>
        <a:lstStyle/>
        <a:p>
          <a:endParaRPr lang="en-US"/>
        </a:p>
      </dgm:t>
    </dgm:pt>
    <dgm:pt modelId="{E0EA58FE-F68D-4897-A7C9-051C65963182}" type="sibTrans" cxnId="{103B6519-0656-4B32-9DF8-3CC16D333F53}">
      <dgm:prSet/>
      <dgm:spPr/>
      <dgm:t>
        <a:bodyPr/>
        <a:lstStyle/>
        <a:p>
          <a:endParaRPr lang="en-US"/>
        </a:p>
      </dgm:t>
    </dgm:pt>
    <dgm:pt modelId="{4E49B090-1B39-4824-A07C-00448F4FB9DC}">
      <dgm:prSet/>
      <dgm:spPr/>
      <dgm:t>
        <a:bodyPr/>
        <a:lstStyle/>
        <a:p>
          <a:r>
            <a:rPr lang="pl-PL"/>
            <a:t>1. </a:t>
          </a:r>
          <a:r>
            <a:rPr lang="pl-PL" b="1"/>
            <a:t>Chroń swoją prywatność!</a:t>
          </a:r>
          <a:endParaRPr lang="en-US"/>
        </a:p>
      </dgm:t>
    </dgm:pt>
    <dgm:pt modelId="{0ABE6BD0-50A6-4E69-9586-4EABA93A7BF0}" type="sibTrans" cxnId="{ED1E6D90-F63F-495A-8608-CFDA8EAC0304}">
      <dgm:prSet/>
      <dgm:spPr/>
      <dgm:t>
        <a:bodyPr/>
        <a:lstStyle/>
        <a:p>
          <a:endParaRPr lang="en-US"/>
        </a:p>
      </dgm:t>
    </dgm:pt>
    <dgm:pt modelId="{2D6E03FB-A496-41E5-95C7-1D6D792B0280}" type="parTrans" cxnId="{ED1E6D90-F63F-495A-8608-CFDA8EAC0304}">
      <dgm:prSet/>
      <dgm:spPr/>
      <dgm:t>
        <a:bodyPr/>
        <a:lstStyle/>
        <a:p>
          <a:endParaRPr lang="en-US"/>
        </a:p>
      </dgm:t>
    </dgm:pt>
    <dgm:pt modelId="{17A96873-7597-4E68-BADF-41D1C5EE3E11}" type="pres">
      <dgm:prSet presAssocID="{AE4C469B-DA14-46D0-BF4C-EDB12FA33FA5}" presName="outerComposite" presStyleCnt="0">
        <dgm:presLayoutVars>
          <dgm:chMax val="5"/>
          <dgm:dir/>
          <dgm:resizeHandles val="exact"/>
        </dgm:presLayoutVars>
      </dgm:prSet>
      <dgm:spPr/>
    </dgm:pt>
    <dgm:pt modelId="{6A5ADD70-4DAE-4AD1-B69D-621B065D4747}" type="pres">
      <dgm:prSet presAssocID="{AE4C469B-DA14-46D0-BF4C-EDB12FA33FA5}" presName="dummyMaxCanvas" presStyleCnt="0">
        <dgm:presLayoutVars/>
      </dgm:prSet>
      <dgm:spPr/>
    </dgm:pt>
    <dgm:pt modelId="{FE411F12-A3A7-41F2-B5FA-F082B070CE84}" type="pres">
      <dgm:prSet presAssocID="{AE4C469B-DA14-46D0-BF4C-EDB12FA33FA5}" presName="ThreeNodes_1" presStyleLbl="node1" presStyleIdx="0" presStyleCnt="3">
        <dgm:presLayoutVars>
          <dgm:bulletEnabled val="1"/>
        </dgm:presLayoutVars>
      </dgm:prSet>
      <dgm:spPr/>
    </dgm:pt>
    <dgm:pt modelId="{ECCC2F67-59B2-46CC-B98B-6DE601C11AFE}" type="pres">
      <dgm:prSet presAssocID="{AE4C469B-DA14-46D0-BF4C-EDB12FA33FA5}" presName="ThreeNodes_2" presStyleLbl="node1" presStyleIdx="1" presStyleCnt="3">
        <dgm:presLayoutVars>
          <dgm:bulletEnabled val="1"/>
        </dgm:presLayoutVars>
      </dgm:prSet>
      <dgm:spPr/>
    </dgm:pt>
    <dgm:pt modelId="{194B67F0-47BF-4DE9-A39E-11584C078BDC}" type="pres">
      <dgm:prSet presAssocID="{AE4C469B-DA14-46D0-BF4C-EDB12FA33FA5}" presName="ThreeNodes_3" presStyleLbl="node1" presStyleIdx="2" presStyleCnt="3">
        <dgm:presLayoutVars>
          <dgm:bulletEnabled val="1"/>
        </dgm:presLayoutVars>
      </dgm:prSet>
      <dgm:spPr/>
    </dgm:pt>
    <dgm:pt modelId="{CB8B8C98-DE77-4111-9923-FF5237FF2128}" type="pres">
      <dgm:prSet presAssocID="{AE4C469B-DA14-46D0-BF4C-EDB12FA33FA5}" presName="ThreeConn_1-2" presStyleLbl="fgAccFollowNode1" presStyleIdx="0" presStyleCnt="2" custLinFactX="55884" custLinFactY="13602" custLinFactNeighborX="100000" custLinFactNeighborY="100000">
        <dgm:presLayoutVars>
          <dgm:bulletEnabled val="1"/>
        </dgm:presLayoutVars>
      </dgm:prSet>
      <dgm:spPr/>
    </dgm:pt>
    <dgm:pt modelId="{91E10028-1E39-4221-BC8E-C57C2EF37949}" type="pres">
      <dgm:prSet presAssocID="{AE4C469B-DA14-46D0-BF4C-EDB12FA33FA5}" presName="ThreeConn_2-3" presStyleLbl="fgAccFollowNode1" presStyleIdx="1" presStyleCnt="2" custLinFactX="-500000" custLinFactNeighborX="-506535" custLinFactNeighborY="-52607">
        <dgm:presLayoutVars>
          <dgm:bulletEnabled val="1"/>
        </dgm:presLayoutVars>
      </dgm:prSet>
      <dgm:spPr/>
    </dgm:pt>
    <dgm:pt modelId="{27A64169-D87D-4CBF-B3A5-34A9065EAC84}" type="pres">
      <dgm:prSet presAssocID="{AE4C469B-DA14-46D0-BF4C-EDB12FA33FA5}" presName="ThreeNodes_1_text" presStyleLbl="node1" presStyleIdx="2" presStyleCnt="3">
        <dgm:presLayoutVars>
          <dgm:bulletEnabled val="1"/>
        </dgm:presLayoutVars>
      </dgm:prSet>
      <dgm:spPr/>
    </dgm:pt>
    <dgm:pt modelId="{3EB65700-8A45-4744-BCA4-B101C9CF75DC}" type="pres">
      <dgm:prSet presAssocID="{AE4C469B-DA14-46D0-BF4C-EDB12FA33FA5}" presName="ThreeNodes_2_text" presStyleLbl="node1" presStyleIdx="2" presStyleCnt="3">
        <dgm:presLayoutVars>
          <dgm:bulletEnabled val="1"/>
        </dgm:presLayoutVars>
      </dgm:prSet>
      <dgm:spPr/>
    </dgm:pt>
    <dgm:pt modelId="{B41F1E78-F37E-4D21-B93A-85786752D73A}" type="pres">
      <dgm:prSet presAssocID="{AE4C469B-DA14-46D0-BF4C-EDB12FA33FA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03B6519-0656-4B32-9DF8-3CC16D333F53}" srcId="{AE4C469B-DA14-46D0-BF4C-EDB12FA33FA5}" destId="{570B83CA-5A40-4400-983E-3044BF03EDAE}" srcOrd="2" destOrd="0" parTransId="{5EF2A9D8-5412-4ED5-B772-DF74DE081966}" sibTransId="{E0EA58FE-F68D-4897-A7C9-051C65963182}"/>
    <dgm:cxn modelId="{92DF8021-8AC1-4351-8291-30E92EB6635F}" type="presOf" srcId="{2BDD8407-0639-4BE2-840D-05CA8DA09EE8}" destId="{3EB65700-8A45-4744-BCA4-B101C9CF75DC}" srcOrd="1" destOrd="0" presId="urn:microsoft.com/office/officeart/2005/8/layout/vProcess5"/>
    <dgm:cxn modelId="{5D41823E-642D-4A40-9D93-CF78AE98F5F0}" type="presOf" srcId="{AE4C469B-DA14-46D0-BF4C-EDB12FA33FA5}" destId="{17A96873-7597-4E68-BADF-41D1C5EE3E11}" srcOrd="0" destOrd="0" presId="urn:microsoft.com/office/officeart/2005/8/layout/vProcess5"/>
    <dgm:cxn modelId="{ED1E6D90-F63F-495A-8608-CFDA8EAC0304}" srcId="{AE4C469B-DA14-46D0-BF4C-EDB12FA33FA5}" destId="{4E49B090-1B39-4824-A07C-00448F4FB9DC}" srcOrd="0" destOrd="0" parTransId="{2D6E03FB-A496-41E5-95C7-1D6D792B0280}" sibTransId="{0ABE6BD0-50A6-4E69-9586-4EABA93A7BF0}"/>
    <dgm:cxn modelId="{9511579C-0854-4FD9-896F-302F5EB1F76F}" type="presOf" srcId="{2BDD8407-0639-4BE2-840D-05CA8DA09EE8}" destId="{ECCC2F67-59B2-46CC-B98B-6DE601C11AFE}" srcOrd="0" destOrd="0" presId="urn:microsoft.com/office/officeart/2005/8/layout/vProcess5"/>
    <dgm:cxn modelId="{DD1266C5-41B0-474D-ADE1-DF4601343076}" type="presOf" srcId="{4E49B090-1B39-4824-A07C-00448F4FB9DC}" destId="{FE411F12-A3A7-41F2-B5FA-F082B070CE84}" srcOrd="0" destOrd="0" presId="urn:microsoft.com/office/officeart/2005/8/layout/vProcess5"/>
    <dgm:cxn modelId="{FC2EBBC6-DF6B-4598-9BAE-7F023D68576D}" srcId="{AE4C469B-DA14-46D0-BF4C-EDB12FA33FA5}" destId="{2BDD8407-0639-4BE2-840D-05CA8DA09EE8}" srcOrd="1" destOrd="0" parTransId="{DA99A255-EFEE-4BD8-9BD3-0E2CB42B0668}" sibTransId="{01CD6B19-F4DA-4BEC-B57F-9EC9D74F5DD6}"/>
    <dgm:cxn modelId="{0E41DAC8-D98A-4048-9177-1A27F46096BD}" type="presOf" srcId="{4E49B090-1B39-4824-A07C-00448F4FB9DC}" destId="{27A64169-D87D-4CBF-B3A5-34A9065EAC84}" srcOrd="1" destOrd="0" presId="urn:microsoft.com/office/officeart/2005/8/layout/vProcess5"/>
    <dgm:cxn modelId="{681512E6-F537-4A4E-8A7E-F50BA5EF001D}" type="presOf" srcId="{01CD6B19-F4DA-4BEC-B57F-9EC9D74F5DD6}" destId="{91E10028-1E39-4221-BC8E-C57C2EF37949}" srcOrd="0" destOrd="0" presId="urn:microsoft.com/office/officeart/2005/8/layout/vProcess5"/>
    <dgm:cxn modelId="{376748F1-0C03-432B-98AB-7C62C5DA886E}" type="presOf" srcId="{570B83CA-5A40-4400-983E-3044BF03EDAE}" destId="{194B67F0-47BF-4DE9-A39E-11584C078BDC}" srcOrd="0" destOrd="0" presId="urn:microsoft.com/office/officeart/2005/8/layout/vProcess5"/>
    <dgm:cxn modelId="{90F4B4F5-C114-4A76-BDC7-FE002DE1BA74}" type="presOf" srcId="{0ABE6BD0-50A6-4E69-9586-4EABA93A7BF0}" destId="{CB8B8C98-DE77-4111-9923-FF5237FF2128}" srcOrd="0" destOrd="0" presId="urn:microsoft.com/office/officeart/2005/8/layout/vProcess5"/>
    <dgm:cxn modelId="{649D08FC-2EE8-4A76-82F4-5D7DB3B83B6F}" type="presOf" srcId="{570B83CA-5A40-4400-983E-3044BF03EDAE}" destId="{B41F1E78-F37E-4D21-B93A-85786752D73A}" srcOrd="1" destOrd="0" presId="urn:microsoft.com/office/officeart/2005/8/layout/vProcess5"/>
    <dgm:cxn modelId="{CCA61A35-BF52-431A-B5E6-E6B400344C0A}" type="presParOf" srcId="{17A96873-7597-4E68-BADF-41D1C5EE3E11}" destId="{6A5ADD70-4DAE-4AD1-B69D-621B065D4747}" srcOrd="0" destOrd="0" presId="urn:microsoft.com/office/officeart/2005/8/layout/vProcess5"/>
    <dgm:cxn modelId="{19F63B59-1535-4062-97D8-59F0A4C4B5BE}" type="presParOf" srcId="{17A96873-7597-4E68-BADF-41D1C5EE3E11}" destId="{FE411F12-A3A7-41F2-B5FA-F082B070CE84}" srcOrd="1" destOrd="0" presId="urn:microsoft.com/office/officeart/2005/8/layout/vProcess5"/>
    <dgm:cxn modelId="{98D96447-5B81-407B-B5D1-CD921EA34EB3}" type="presParOf" srcId="{17A96873-7597-4E68-BADF-41D1C5EE3E11}" destId="{ECCC2F67-59B2-46CC-B98B-6DE601C11AFE}" srcOrd="2" destOrd="0" presId="urn:microsoft.com/office/officeart/2005/8/layout/vProcess5"/>
    <dgm:cxn modelId="{09BFB0FE-F2AA-4FAB-944A-F25DEE4858C6}" type="presParOf" srcId="{17A96873-7597-4E68-BADF-41D1C5EE3E11}" destId="{194B67F0-47BF-4DE9-A39E-11584C078BDC}" srcOrd="3" destOrd="0" presId="urn:microsoft.com/office/officeart/2005/8/layout/vProcess5"/>
    <dgm:cxn modelId="{7AD75F31-527A-4F05-8366-CCAB4CD065F1}" type="presParOf" srcId="{17A96873-7597-4E68-BADF-41D1C5EE3E11}" destId="{CB8B8C98-DE77-4111-9923-FF5237FF2128}" srcOrd="4" destOrd="0" presId="urn:microsoft.com/office/officeart/2005/8/layout/vProcess5"/>
    <dgm:cxn modelId="{F16777B1-7400-44D3-A5DC-365752C41523}" type="presParOf" srcId="{17A96873-7597-4E68-BADF-41D1C5EE3E11}" destId="{91E10028-1E39-4221-BC8E-C57C2EF37949}" srcOrd="5" destOrd="0" presId="urn:microsoft.com/office/officeart/2005/8/layout/vProcess5"/>
    <dgm:cxn modelId="{CFBC5511-715D-47B5-B05A-916B5F422CF7}" type="presParOf" srcId="{17A96873-7597-4E68-BADF-41D1C5EE3E11}" destId="{27A64169-D87D-4CBF-B3A5-34A9065EAC84}" srcOrd="6" destOrd="0" presId="urn:microsoft.com/office/officeart/2005/8/layout/vProcess5"/>
    <dgm:cxn modelId="{54F5293E-269E-4BF7-B6EE-EC3DCE994CD2}" type="presParOf" srcId="{17A96873-7597-4E68-BADF-41D1C5EE3E11}" destId="{3EB65700-8A45-4744-BCA4-B101C9CF75DC}" srcOrd="7" destOrd="0" presId="urn:microsoft.com/office/officeart/2005/8/layout/vProcess5"/>
    <dgm:cxn modelId="{90E922D1-E1BB-4189-BDDB-066D0EDF5253}" type="presParOf" srcId="{17A96873-7597-4E68-BADF-41D1C5EE3E11}" destId="{B41F1E78-F37E-4D21-B93A-85786752D73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411F12-A3A7-41F2-B5FA-F082B070CE84}">
      <dsp:nvSpPr>
        <dsp:cNvPr id="0" name=""/>
        <dsp:cNvSpPr/>
      </dsp:nvSpPr>
      <dsp:spPr>
        <a:xfrm>
          <a:off x="0" y="0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1. </a:t>
          </a:r>
          <a:r>
            <a:rPr lang="pl-PL" sz="1900" b="1" kern="1200"/>
            <a:t>Chroń swoją prywatność!</a:t>
          </a:r>
          <a:endParaRPr lang="en-US" sz="1900" kern="1200"/>
        </a:p>
      </dsp:txBody>
      <dsp:txXfrm>
        <a:off x="35968" y="35968"/>
        <a:ext cx="6850257" cy="1156108"/>
      </dsp:txXfrm>
    </dsp:sp>
    <dsp:sp modelId="{ECCC2F67-59B2-46CC-B98B-6DE601C11AFE}">
      <dsp:nvSpPr>
        <dsp:cNvPr id="0" name=""/>
        <dsp:cNvSpPr/>
      </dsp:nvSpPr>
      <dsp:spPr>
        <a:xfrm>
          <a:off x="721359" y="1432718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1482143"/>
            <a:satOff val="7100"/>
            <a:lumOff val="6569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Nie podawaj swoich danych osobowych, takich jak: imię, nazwisko, numer telefonu czy adres domowy.</a:t>
          </a:r>
          <a:endParaRPr lang="en-US" sz="1900" kern="1200"/>
        </a:p>
      </dsp:txBody>
      <dsp:txXfrm>
        <a:off x="757327" y="1468686"/>
        <a:ext cx="6583888" cy="1156108"/>
      </dsp:txXfrm>
    </dsp:sp>
    <dsp:sp modelId="{194B67F0-47BF-4DE9-A39E-11584C078BDC}">
      <dsp:nvSpPr>
        <dsp:cNvPr id="0" name=""/>
        <dsp:cNvSpPr/>
      </dsp:nvSpPr>
      <dsp:spPr>
        <a:xfrm>
          <a:off x="1442719" y="2865437"/>
          <a:ext cx="8175413" cy="1228044"/>
        </a:xfrm>
        <a:prstGeom prst="roundRect">
          <a:avLst>
            <a:gd name="adj" fmla="val 10000"/>
          </a:avLst>
        </a:prstGeom>
        <a:solidFill>
          <a:schemeClr val="accent2">
            <a:hueOff val="-2964286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kern="1200"/>
            <a:t>Zadbaj o swój wizerunek. Jeśli publikujesz w sieci swoje zdjęcia, zadbaj, by widzieli je tylko Twoi znajomi. Nie umieszczaj w sieci zdjęć, które mogą Ci zaszkodzić dziś lub za jakiś czas. </a:t>
          </a:r>
          <a:endParaRPr lang="en-US" sz="1900" kern="1200"/>
        </a:p>
      </dsp:txBody>
      <dsp:txXfrm>
        <a:off x="1478687" y="2901405"/>
        <a:ext cx="6583888" cy="1156108"/>
      </dsp:txXfrm>
    </dsp:sp>
    <dsp:sp modelId="{CB8B8C98-DE77-4111-9923-FF5237FF2128}">
      <dsp:nvSpPr>
        <dsp:cNvPr id="0" name=""/>
        <dsp:cNvSpPr/>
      </dsp:nvSpPr>
      <dsp:spPr>
        <a:xfrm>
          <a:off x="8621495" y="1838071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801096" y="1838071"/>
        <a:ext cx="439026" cy="600667"/>
      </dsp:txXfrm>
    </dsp:sp>
    <dsp:sp modelId="{91E10028-1E39-4221-BC8E-C57C2EF37949}">
      <dsp:nvSpPr>
        <dsp:cNvPr id="0" name=""/>
        <dsp:cNvSpPr/>
      </dsp:nvSpPr>
      <dsp:spPr>
        <a:xfrm>
          <a:off x="64089" y="1935874"/>
          <a:ext cx="798228" cy="79822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43690" y="1935874"/>
        <a:ext cx="439026" cy="6006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585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0148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5942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4759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2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90155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468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04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259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307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7790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360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585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77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6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884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D39E9-556E-4917-856A-E07DB45087E3}" type="datetimeFigureOut">
              <a:rPr lang="pl-PL" smtClean="0"/>
              <a:t>25.02.2022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340BD91-6EC0-4968-93A8-0A913A18B1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3993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7fA1zfGn8Q?feature=oembed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video" Target="https://www.youtube.com/embed/OSb4xcjeF0s?list=PLtppvwRJOis2cNesUHc1Vkn41YmpC50wW" TargetMode="External"/><Relationship Id="rId7" Type="http://schemas.openxmlformats.org/officeDocument/2006/relationships/image" Target="../media/image12.jpeg"/><Relationship Id="rId2" Type="http://schemas.openxmlformats.org/officeDocument/2006/relationships/video" Target="https://www.youtube.com/embed/vZA1Ik78sbk?list=PLtppvwRJOis2cNesUHc1Vkn41YmpC50wW" TargetMode="External"/><Relationship Id="rId1" Type="http://schemas.openxmlformats.org/officeDocument/2006/relationships/video" Target="https://www.youtube.com/embed/jXPJgcbc1zQ?list=PLtppvwRJOis2cNesUHc1Vkn41YmpC50wW" TargetMode="Externa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6.jpeg"/><Relationship Id="rId5" Type="http://schemas.openxmlformats.org/officeDocument/2006/relationships/video" Target="https://www.youtube.com/embed/-1rkVflmsKA?list=PLtppvwRJOis2cNesUHc1Vkn41YmpC50wW" TargetMode="External"/><Relationship Id="rId10" Type="http://schemas.openxmlformats.org/officeDocument/2006/relationships/image" Target="../media/image15.jpeg"/><Relationship Id="rId4" Type="http://schemas.openxmlformats.org/officeDocument/2006/relationships/video" Target="https://www.youtube.com/embed/imLz4TTZ3iw?list=PLtppvwRJOis2cNesUHc1Vkn41YmpC50wW" TargetMode="External"/><Relationship Id="rId9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rinternet.pl/dbi/o-dbi.html" TargetMode="External"/><Relationship Id="rId2" Type="http://schemas.openxmlformats.org/officeDocument/2006/relationships/hyperlink" Target="https://sieciaki.pl/warto-wiedziec/zasady-bezpieczenstw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ectorsolutions.net/6-wskazowek-ktore-pomoca-zadbac-o-bezpieczenstwo-sieci/?gclid=CjwKCAiAl-6PBhBCEiwAc2GOVNM3oDO66ZnoslTJnrO2vC2tNonunoh2MyESE5GRt_EnrwVdFAHHwxoCoH0QAvD_BwE" TargetMode="External"/><Relationship Id="rId5" Type="http://schemas.openxmlformats.org/officeDocument/2006/relationships/hyperlink" Target="https://fundacja.orange.pl/strefa-wiedzy/post/cyberprzemoc" TargetMode="External"/><Relationship Id="rId4" Type="http://schemas.openxmlformats.org/officeDocument/2006/relationships/hyperlink" Target="https://www.gov.pl/web/krrit/8-lutego---dzien-bezpiecznego-internetu-202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3B90E5B4-4EF3-4E0D-BE61-DD6FA428C3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8441" y="4620173"/>
            <a:ext cx="7766936" cy="109689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l-PL" sz="2800" dirty="0"/>
              <a:t>Młodzieżowy Ośrodek Socjoterapii nr 4 w Łodzi</a:t>
            </a:r>
            <a:br>
              <a:rPr lang="pl-PL" sz="2800" dirty="0"/>
            </a:br>
            <a:r>
              <a:rPr lang="pl-PL" sz="2200" dirty="0">
                <a:solidFill>
                  <a:srgbClr val="92D050"/>
                </a:solidFill>
              </a:rPr>
              <a:t>Szkoła Podstawowa nr 214</a:t>
            </a:r>
            <a:br>
              <a:rPr lang="pl-PL" sz="2200" dirty="0">
                <a:solidFill>
                  <a:srgbClr val="92D050"/>
                </a:solidFill>
              </a:rPr>
            </a:br>
            <a:r>
              <a:rPr lang="pl-PL" sz="2200" dirty="0">
                <a:solidFill>
                  <a:srgbClr val="92D050"/>
                </a:solidFill>
              </a:rPr>
              <a:t>Branżowa Szkoła I Stopnia nr 25 w Łodzi</a:t>
            </a:r>
            <a:endParaRPr lang="pl-PL" sz="2800" dirty="0">
              <a:solidFill>
                <a:srgbClr val="92D050"/>
              </a:solidFill>
            </a:endParaRPr>
          </a:p>
        </p:txBody>
      </p:sp>
      <p:pic>
        <p:nvPicPr>
          <p:cNvPr id="5" name="Obraz 4" descr="Obraz zawierający tekst, clipart, zrzut ekranu&#10;&#10;Opis wygenerowany automatycznie">
            <a:extLst>
              <a:ext uri="{FF2B5EF4-FFF2-40B4-BE49-F238E27FC236}">
                <a16:creationId xmlns:a16="http://schemas.microsoft.com/office/drawing/2014/main" id="{8B33BA74-1E8E-4152-966A-245132601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6" y="332507"/>
            <a:ext cx="8113367" cy="342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29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Zagrożenia płynące z Sieci - </a:t>
            </a:r>
            <a:r>
              <a:rPr lang="pl-PL" b="1" dirty="0"/>
              <a:t>Cyberprzemoc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8116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Rodzaje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publikowanie poniżających filmów lub zdjęć;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publikowanie ośmieszających, wulgarnych, komentarzy i postów;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włamania na konta serwisów społecznościowych;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 err="1"/>
              <a:t>flood</a:t>
            </a:r>
            <a:r>
              <a:rPr lang="pl-PL" dirty="0"/>
              <a:t>, czyli wulgarne wiadomości wykorzystanie mediów społecznościowych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podszywanie się pod inne osoby;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dirty="0"/>
              <a:t>wykluczanie z internetowych społeczności</a:t>
            </a:r>
          </a:p>
        </p:txBody>
      </p:sp>
    </p:spTree>
    <p:extLst>
      <p:ext uri="{BB962C8B-B14F-4D97-AF65-F5344CB8AC3E}">
        <p14:creationId xmlns:p14="http://schemas.microsoft.com/office/powerpoint/2010/main" val="107604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Zagrożenia płynące z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53227"/>
            <a:ext cx="8596668" cy="388077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b="1" dirty="0"/>
              <a:t>O czym warto pamiętać?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Nawet pozornie niewinny żart może być rodzajem cyberprzemocy. Uważajmy na to, co piszemy.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Na niektóre formy cyberprzemocy grozi odpowiedzialność karna.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Na przemoc nie wolno odpowiadać tym samym. Jeśli czujesz, że sprawa Cię przerasta, skontaktuj się ze specjalistami lub odpowiednimi służbami.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Pamiętaj, że w serwisach społecznościowych wszelkie przejawy cyberprzemocy można zgłosić do administratorów (zgłoś nadużycie).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Gdy padasz ofiarą cyberprzemocy, zachowaj dowód: zrób zrzut ekranu, zachowaj </a:t>
            </a:r>
            <a:r>
              <a:rPr lang="pl-PL" dirty="0" err="1"/>
              <a:t>SMSy</a:t>
            </a:r>
            <a:r>
              <a:rPr lang="pl-PL" dirty="0"/>
              <a:t> lub wiadomości.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pl-PL" dirty="0"/>
              <a:t>Jako świadek cyberprzemocy – reaguj i sprzeciwiaj się.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8866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7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749714B-A976-4B13-B9FD-568A6DE1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1320800"/>
          </a:xfrm>
        </p:spPr>
        <p:txBody>
          <a:bodyPr>
            <a:normAutofit/>
          </a:bodyPr>
          <a:lstStyle/>
          <a:p>
            <a:r>
              <a:rPr lang="pl-PL" dirty="0"/>
              <a:t>Uzależnienie od Internetu</a:t>
            </a:r>
          </a:p>
        </p:txBody>
      </p:sp>
      <p:sp>
        <p:nvSpPr>
          <p:cNvPr id="51" name="Isosceles Triangle 9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870A56-86BF-4515-A594-21FA0376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2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Uzależnienie od Internetu to zespół zależności mających swoje źródła w </a:t>
            </a:r>
            <a:r>
              <a:rPr lang="pl-PL" b="1" dirty="0"/>
              <a:t>nadużywaniu dostępu do Internetu,</a:t>
            </a:r>
            <a:r>
              <a:rPr lang="pl-PL" dirty="0"/>
              <a:t> które skutkują negatywnym wpływem na funkcjonowanie jednostki w sferze: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psychicznej,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społecznej,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rodzinnej,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relacji międzyludzkich,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dirty="0"/>
              <a:t>ekonomicznej.</a:t>
            </a:r>
          </a:p>
          <a:p>
            <a:endParaRPr lang="pl-PL" dirty="0"/>
          </a:p>
        </p:txBody>
      </p:sp>
      <p:sp>
        <p:nvSpPr>
          <p:cNvPr id="52" name="Isosceles Triangle 11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6526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78432FC8-CCAC-4049-B8F0-AA22EA18E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4" r="5229" b="-1"/>
          <a:stretch/>
        </p:blipFill>
        <p:spPr>
          <a:xfrm>
            <a:off x="5043054" y="-1"/>
            <a:ext cx="7148945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1749714B-A976-4B13-B9FD-568A6DE1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224703" cy="1320800"/>
          </a:xfrm>
        </p:spPr>
        <p:txBody>
          <a:bodyPr>
            <a:normAutofit/>
          </a:bodyPr>
          <a:lstStyle/>
          <a:p>
            <a:r>
              <a:rPr lang="pl-PL" dirty="0"/>
              <a:t>Uzależnienie od Internetu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870A56-86BF-4515-A594-21FA0376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317" y="1741026"/>
            <a:ext cx="5224702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Szacuje się, że globalnie uzależnieniem od Internetu dotkniętych może być 6 proc. internautów. Dane zebrane przez Center for On-line </a:t>
            </a:r>
            <a:r>
              <a:rPr lang="pl-PL" dirty="0" err="1"/>
              <a:t>Addiction</a:t>
            </a:r>
            <a:r>
              <a:rPr lang="pl-PL" dirty="0"/>
              <a:t> na podstawie obserwacji 17 tys. osób wykazały, że właśnie taki odsetek użytkowników sieci wymaga leczenia, a blisko co trzeci internauta traktuje sieć jako sposób na ucieczkę przed problemami, co może łatwo stać się czynnikiem uzależnienia.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33464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9714B-A976-4B13-B9FD-568A6DE13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Uzależnienie od Internetu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870A56-86BF-4515-A594-21FA03767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U dzieci nadużywanie Internetu najczęściej przejawia się: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865C4826-BEB0-4022-A649-6EF7A30F5680}"/>
              </a:ext>
            </a:extLst>
          </p:cNvPr>
          <p:cNvGrpSpPr/>
          <p:nvPr/>
        </p:nvGrpSpPr>
        <p:grpSpPr>
          <a:xfrm>
            <a:off x="1567792" y="4001986"/>
            <a:ext cx="8175413" cy="757751"/>
            <a:chOff x="0" y="0"/>
            <a:chExt cx="8175413" cy="1228044"/>
          </a:xfrm>
        </p:grpSpPr>
        <p:sp>
          <p:nvSpPr>
            <p:cNvPr id="13" name="Prostokąt: zaokrąglone rogi 12">
              <a:extLst>
                <a:ext uri="{FF2B5EF4-FFF2-40B4-BE49-F238E27FC236}">
                  <a16:creationId xmlns:a16="http://schemas.microsoft.com/office/drawing/2014/main" id="{1071332F-B38E-4367-8BFC-2E6A54862DA5}"/>
                </a:ext>
              </a:extLst>
            </p:cNvPr>
            <p:cNvSpPr/>
            <p:nvPr/>
          </p:nvSpPr>
          <p:spPr>
            <a:xfrm>
              <a:off x="0" y="0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rostokąt: zaokrąglone rogi 4">
              <a:extLst>
                <a:ext uri="{FF2B5EF4-FFF2-40B4-BE49-F238E27FC236}">
                  <a16:creationId xmlns:a16="http://schemas.microsoft.com/office/drawing/2014/main" id="{7822F932-F4E8-49D5-9B17-5AD3CE6D8412}"/>
                </a:ext>
              </a:extLst>
            </p:cNvPr>
            <p:cNvSpPr txBox="1"/>
            <p:nvPr/>
          </p:nvSpPr>
          <p:spPr>
            <a:xfrm>
              <a:off x="35968" y="35968"/>
              <a:ext cx="6850257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1">
                <a:lnSpc>
                  <a:spcPct val="150000"/>
                </a:lnSpc>
              </a:pPr>
              <a:r>
                <a:rPr lang="pl-PL" sz="1800" dirty="0"/>
                <a:t>apatią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0BD9C37E-4ABE-4FF6-BD91-2BDE9399CACA}"/>
              </a:ext>
            </a:extLst>
          </p:cNvPr>
          <p:cNvGrpSpPr/>
          <p:nvPr/>
        </p:nvGrpSpPr>
        <p:grpSpPr>
          <a:xfrm>
            <a:off x="887961" y="2534892"/>
            <a:ext cx="8175413" cy="790771"/>
            <a:chOff x="721359" y="1432718"/>
            <a:chExt cx="8175413" cy="1228044"/>
          </a:xfrm>
        </p:grpSpPr>
        <p:sp>
          <p:nvSpPr>
            <p:cNvPr id="11" name="Prostokąt: zaokrąglone rogi 10">
              <a:extLst>
                <a:ext uri="{FF2B5EF4-FFF2-40B4-BE49-F238E27FC236}">
                  <a16:creationId xmlns:a16="http://schemas.microsoft.com/office/drawing/2014/main" id="{6F99C1AE-DBEB-439B-ADC0-68652896B0CC}"/>
                </a:ext>
              </a:extLst>
            </p:cNvPr>
            <p:cNvSpPr/>
            <p:nvPr/>
          </p:nvSpPr>
          <p:spPr>
            <a:xfrm>
              <a:off x="721359" y="1432718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82143"/>
                <a:satOff val="7100"/>
                <a:lumOff val="6569"/>
                <a:alphaOff val="0"/>
              </a:schemeClr>
            </a:fillRef>
            <a:effectRef idx="0">
              <a:schemeClr val="accent2">
                <a:hueOff val="-1482143"/>
                <a:satOff val="7100"/>
                <a:lumOff val="6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kąt: zaokrąglone rogi 6">
              <a:extLst>
                <a:ext uri="{FF2B5EF4-FFF2-40B4-BE49-F238E27FC236}">
                  <a16:creationId xmlns:a16="http://schemas.microsoft.com/office/drawing/2014/main" id="{8E555087-6163-4A5E-9DE7-0BA80E1088B5}"/>
                </a:ext>
              </a:extLst>
            </p:cNvPr>
            <p:cNvSpPr txBox="1"/>
            <p:nvPr/>
          </p:nvSpPr>
          <p:spPr>
            <a:xfrm>
              <a:off x="757327" y="1468686"/>
              <a:ext cx="6583888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1">
                <a:lnSpc>
                  <a:spcPct val="150000"/>
                </a:lnSpc>
              </a:pPr>
              <a:r>
                <a:rPr lang="pl-PL" sz="1800" dirty="0"/>
                <a:t>agresją,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5CAE2ACD-622C-4286-B1E7-13DF73127C16}"/>
              </a:ext>
            </a:extLst>
          </p:cNvPr>
          <p:cNvGrpSpPr/>
          <p:nvPr/>
        </p:nvGrpSpPr>
        <p:grpSpPr>
          <a:xfrm>
            <a:off x="1977784" y="4712356"/>
            <a:ext cx="8175413" cy="804900"/>
            <a:chOff x="1442719" y="2865437"/>
            <a:chExt cx="8175413" cy="1228044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808AC6FE-E344-4B79-A05A-8C75C7B999F8}"/>
                </a:ext>
              </a:extLst>
            </p:cNvPr>
            <p:cNvSpPr/>
            <p:nvPr/>
          </p:nvSpPr>
          <p:spPr>
            <a:xfrm>
              <a:off x="1442719" y="2865437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964286"/>
                <a:satOff val="14200"/>
                <a:lumOff val="13137"/>
                <a:alphaOff val="0"/>
              </a:schemeClr>
            </a:fillRef>
            <a:effectRef idx="0">
              <a:schemeClr val="accent2">
                <a:hueOff val="-2964286"/>
                <a:satOff val="14200"/>
                <a:lumOff val="1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8">
              <a:extLst>
                <a:ext uri="{FF2B5EF4-FFF2-40B4-BE49-F238E27FC236}">
                  <a16:creationId xmlns:a16="http://schemas.microsoft.com/office/drawing/2014/main" id="{6011F50D-3DDA-4CD9-B2BE-CCBF7E243FA8}"/>
                </a:ext>
              </a:extLst>
            </p:cNvPr>
            <p:cNvSpPr txBox="1"/>
            <p:nvPr/>
          </p:nvSpPr>
          <p:spPr>
            <a:xfrm>
              <a:off x="1478687" y="2901405"/>
              <a:ext cx="6583888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1">
                <a:lnSpc>
                  <a:spcPct val="150000"/>
                </a:lnSpc>
              </a:pPr>
              <a:r>
                <a:rPr lang="pl-PL" sz="1800" dirty="0"/>
                <a:t>bezsennością,</a:t>
              </a:r>
            </a:p>
          </p:txBody>
        </p:sp>
      </p:grp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A8214D4-7BD3-40AB-AA55-A10609361E36}"/>
              </a:ext>
            </a:extLst>
          </p:cNvPr>
          <p:cNvGrpSpPr/>
          <p:nvPr/>
        </p:nvGrpSpPr>
        <p:grpSpPr>
          <a:xfrm>
            <a:off x="709489" y="1905660"/>
            <a:ext cx="8175413" cy="695015"/>
            <a:chOff x="0" y="0"/>
            <a:chExt cx="8175413" cy="1228044"/>
          </a:xfrm>
        </p:grpSpPr>
        <p:sp>
          <p:nvSpPr>
            <p:cNvPr id="16" name="Prostokąt: zaokrąglone rogi 15">
              <a:extLst>
                <a:ext uri="{FF2B5EF4-FFF2-40B4-BE49-F238E27FC236}">
                  <a16:creationId xmlns:a16="http://schemas.microsoft.com/office/drawing/2014/main" id="{18526D79-111E-45B9-BF2F-07ED0F497505}"/>
                </a:ext>
              </a:extLst>
            </p:cNvPr>
            <p:cNvSpPr/>
            <p:nvPr/>
          </p:nvSpPr>
          <p:spPr>
            <a:xfrm>
              <a:off x="0" y="0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rostokąt: zaokrąglone rogi 4">
              <a:extLst>
                <a:ext uri="{FF2B5EF4-FFF2-40B4-BE49-F238E27FC236}">
                  <a16:creationId xmlns:a16="http://schemas.microsoft.com/office/drawing/2014/main" id="{DAAE20F1-7FD0-4F41-B043-41B1CFDE4187}"/>
                </a:ext>
              </a:extLst>
            </p:cNvPr>
            <p:cNvSpPr txBox="1"/>
            <p:nvPr/>
          </p:nvSpPr>
          <p:spPr>
            <a:xfrm>
              <a:off x="35968" y="35968"/>
              <a:ext cx="6850257" cy="11561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1">
                <a:lnSpc>
                  <a:spcPct val="150000"/>
                </a:lnSpc>
              </a:pPr>
              <a:r>
                <a:rPr lang="pl-PL" dirty="0"/>
                <a:t>społecznym</a:t>
              </a:r>
              <a:r>
                <a:rPr lang="pl-PL" sz="1800" dirty="0"/>
                <a:t>,</a:t>
              </a: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E7D61B59-E8E5-42A2-A910-AF7082CA41FF}"/>
              </a:ext>
            </a:extLst>
          </p:cNvPr>
          <p:cNvGrpSpPr/>
          <p:nvPr/>
        </p:nvGrpSpPr>
        <p:grpSpPr>
          <a:xfrm>
            <a:off x="1241093" y="3277756"/>
            <a:ext cx="8175413" cy="804900"/>
            <a:chOff x="1442719" y="2865437"/>
            <a:chExt cx="8175413" cy="1228044"/>
          </a:xfrm>
        </p:grpSpPr>
        <p:sp>
          <p:nvSpPr>
            <p:cNvPr id="19" name="Prostokąt: zaokrąglone rogi 18">
              <a:extLst>
                <a:ext uri="{FF2B5EF4-FFF2-40B4-BE49-F238E27FC236}">
                  <a16:creationId xmlns:a16="http://schemas.microsoft.com/office/drawing/2014/main" id="{7FE10B7C-0D5B-4126-9F09-A57BDDD43CA5}"/>
                </a:ext>
              </a:extLst>
            </p:cNvPr>
            <p:cNvSpPr/>
            <p:nvPr/>
          </p:nvSpPr>
          <p:spPr>
            <a:xfrm>
              <a:off x="1442719" y="2865437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964286"/>
                <a:satOff val="14200"/>
                <a:lumOff val="13137"/>
                <a:alphaOff val="0"/>
              </a:schemeClr>
            </a:fillRef>
            <a:effectRef idx="0">
              <a:schemeClr val="accent2">
                <a:hueOff val="-2964286"/>
                <a:satOff val="14200"/>
                <a:lumOff val="1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rostokąt: zaokrąglone rogi 8">
              <a:extLst>
                <a:ext uri="{FF2B5EF4-FFF2-40B4-BE49-F238E27FC236}">
                  <a16:creationId xmlns:a16="http://schemas.microsoft.com/office/drawing/2014/main" id="{EB33790B-7FE6-4798-B21B-6999F4EC590D}"/>
                </a:ext>
              </a:extLst>
            </p:cNvPr>
            <p:cNvSpPr txBox="1"/>
            <p:nvPr/>
          </p:nvSpPr>
          <p:spPr>
            <a:xfrm>
              <a:off x="1478687" y="2901405"/>
              <a:ext cx="6583888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1">
                <a:lnSpc>
                  <a:spcPct val="150000"/>
                </a:lnSpc>
              </a:pPr>
              <a:r>
                <a:rPr lang="pl-PL" dirty="0"/>
                <a:t>wyizolowaniem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5736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6EC70A-5980-404D-B96C-0CF2F837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pl-PL"/>
              <a:t>5 zasad bezpieczeństwa w sieci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32" name="Symbol zastępczy zawartości 2">
            <a:extLst>
              <a:ext uri="{FF2B5EF4-FFF2-40B4-BE49-F238E27FC236}">
                <a16:creationId xmlns:a16="http://schemas.microsoft.com/office/drawing/2014/main" id="{A9297BE1-2E83-4DBF-8B55-9ADC082206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047899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6252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EC70A-5980-404D-B96C-0CF2F837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 zasad bezpieczeństwa w sieci</a:t>
            </a:r>
          </a:p>
        </p:txBody>
      </p:sp>
      <p:grpSp>
        <p:nvGrpSpPr>
          <p:cNvPr id="8" name="Grupa 7">
            <a:extLst>
              <a:ext uri="{FF2B5EF4-FFF2-40B4-BE49-F238E27FC236}">
                <a16:creationId xmlns:a16="http://schemas.microsoft.com/office/drawing/2014/main" id="{70449786-212B-47F6-8713-5B5A3E395573}"/>
              </a:ext>
            </a:extLst>
          </p:cNvPr>
          <p:cNvGrpSpPr/>
          <p:nvPr/>
        </p:nvGrpSpPr>
        <p:grpSpPr>
          <a:xfrm>
            <a:off x="677334" y="1546567"/>
            <a:ext cx="8175413" cy="1228044"/>
            <a:chOff x="0" y="0"/>
            <a:chExt cx="8175413" cy="1228044"/>
          </a:xfrm>
        </p:grpSpPr>
        <p:sp>
          <p:nvSpPr>
            <p:cNvPr id="10" name="Prostokąt: zaokrąglone rogi 9">
              <a:extLst>
                <a:ext uri="{FF2B5EF4-FFF2-40B4-BE49-F238E27FC236}">
                  <a16:creationId xmlns:a16="http://schemas.microsoft.com/office/drawing/2014/main" id="{699F7B84-C7CD-4D61-B866-274455197439}"/>
                </a:ext>
              </a:extLst>
            </p:cNvPr>
            <p:cNvSpPr/>
            <p:nvPr/>
          </p:nvSpPr>
          <p:spPr>
            <a:xfrm>
              <a:off x="0" y="0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Prostokąt: zaokrąglone rogi 4">
              <a:extLst>
                <a:ext uri="{FF2B5EF4-FFF2-40B4-BE49-F238E27FC236}">
                  <a16:creationId xmlns:a16="http://schemas.microsoft.com/office/drawing/2014/main" id="{68D89DD7-CB0E-444E-A6BA-138770A646E3}"/>
                </a:ext>
              </a:extLst>
            </p:cNvPr>
            <p:cNvSpPr txBox="1"/>
            <p:nvPr/>
          </p:nvSpPr>
          <p:spPr>
            <a:xfrm>
              <a:off x="35968" y="35968"/>
              <a:ext cx="6850257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pl-PL" sz="2000" dirty="0"/>
                <a:t>2. </a:t>
              </a:r>
              <a:r>
                <a:rPr lang="pl-PL" sz="2000" b="1" dirty="0"/>
                <a:t>Mów, jeśli coś jest nie tak!</a:t>
              </a:r>
            </a:p>
          </p:txBody>
        </p:sp>
      </p:grpSp>
      <p:grpSp>
        <p:nvGrpSpPr>
          <p:cNvPr id="14" name="Grupa 13">
            <a:extLst>
              <a:ext uri="{FF2B5EF4-FFF2-40B4-BE49-F238E27FC236}">
                <a16:creationId xmlns:a16="http://schemas.microsoft.com/office/drawing/2014/main" id="{1CFBE58B-0009-4A96-B7BF-B40EBD99248D}"/>
              </a:ext>
            </a:extLst>
          </p:cNvPr>
          <p:cNvGrpSpPr/>
          <p:nvPr/>
        </p:nvGrpSpPr>
        <p:grpSpPr>
          <a:xfrm>
            <a:off x="1206036" y="2549272"/>
            <a:ext cx="8175413" cy="3068236"/>
            <a:chOff x="721359" y="1432718"/>
            <a:chExt cx="8175413" cy="1228044"/>
          </a:xfrm>
        </p:grpSpPr>
        <p:sp>
          <p:nvSpPr>
            <p:cNvPr id="15" name="Prostokąt: zaokrąglone rogi 14">
              <a:extLst>
                <a:ext uri="{FF2B5EF4-FFF2-40B4-BE49-F238E27FC236}">
                  <a16:creationId xmlns:a16="http://schemas.microsoft.com/office/drawing/2014/main" id="{DA03D9C7-82EF-46E0-A426-B3E49BDA4E00}"/>
                </a:ext>
              </a:extLst>
            </p:cNvPr>
            <p:cNvSpPr/>
            <p:nvPr/>
          </p:nvSpPr>
          <p:spPr>
            <a:xfrm>
              <a:off x="721359" y="1432718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82143"/>
                <a:satOff val="7100"/>
                <a:lumOff val="6569"/>
                <a:alphaOff val="0"/>
              </a:schemeClr>
            </a:fillRef>
            <a:effectRef idx="0">
              <a:schemeClr val="accent2">
                <a:hueOff val="-1482143"/>
                <a:satOff val="7100"/>
                <a:lumOff val="6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: zaokrąglone rogi 4">
              <a:extLst>
                <a:ext uri="{FF2B5EF4-FFF2-40B4-BE49-F238E27FC236}">
                  <a16:creationId xmlns:a16="http://schemas.microsoft.com/office/drawing/2014/main" id="{EF3C4176-CB43-4523-BAF5-BDE52983F923}"/>
                </a:ext>
              </a:extLst>
            </p:cNvPr>
            <p:cNvSpPr txBox="1"/>
            <p:nvPr/>
          </p:nvSpPr>
          <p:spPr>
            <a:xfrm>
              <a:off x="757327" y="1468686"/>
              <a:ext cx="6583888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2000" dirty="0"/>
                <a:t>W sytuacji, kiedy ktoś lub coś Cię w Internecie zaniepokoi lub wystraszy, koniecznie opowiedz o tym rodzicom lub innej zaufanej osobie dorosłej. Możesz w takiej sytuacji skontaktować się z Telefonem Zaufania dla Dzieci i Młodzieży, dzwoniąc pod bezpłatny numer </a:t>
              </a:r>
              <a:r>
                <a:rPr lang="pl-PL" sz="2000" b="1" dirty="0"/>
                <a:t>116 111</a:t>
              </a:r>
              <a:r>
                <a:rPr lang="pl-PL" sz="20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9155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EC70A-5980-404D-B96C-0CF2F837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 zasad bezpieczeństwa w sieci</a:t>
            </a: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37B1CA4-7BCC-42AE-A6CA-4E0FDD8729E4}"/>
              </a:ext>
            </a:extLst>
          </p:cNvPr>
          <p:cNvGrpSpPr/>
          <p:nvPr/>
        </p:nvGrpSpPr>
        <p:grpSpPr>
          <a:xfrm>
            <a:off x="677334" y="1723993"/>
            <a:ext cx="8175413" cy="1228044"/>
            <a:chOff x="0" y="0"/>
            <a:chExt cx="8175413" cy="1228044"/>
          </a:xfrm>
        </p:grpSpPr>
        <p:sp>
          <p:nvSpPr>
            <p:cNvPr id="6" name="Prostokąt: zaokrąglone rogi 5">
              <a:extLst>
                <a:ext uri="{FF2B5EF4-FFF2-40B4-BE49-F238E27FC236}">
                  <a16:creationId xmlns:a16="http://schemas.microsoft.com/office/drawing/2014/main" id="{E9454134-ACF7-4AA8-91E0-B6D8873D0D7A}"/>
                </a:ext>
              </a:extLst>
            </p:cNvPr>
            <p:cNvSpPr/>
            <p:nvPr/>
          </p:nvSpPr>
          <p:spPr>
            <a:xfrm>
              <a:off x="0" y="0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rostokąt: zaokrąglone rogi 4">
              <a:extLst>
                <a:ext uri="{FF2B5EF4-FFF2-40B4-BE49-F238E27FC236}">
                  <a16:creationId xmlns:a16="http://schemas.microsoft.com/office/drawing/2014/main" id="{3AE2EF72-F3EF-4331-A7FA-F7622B460640}"/>
                </a:ext>
              </a:extLst>
            </p:cNvPr>
            <p:cNvSpPr txBox="1"/>
            <p:nvPr/>
          </p:nvSpPr>
          <p:spPr>
            <a:xfrm>
              <a:off x="35968" y="35968"/>
              <a:ext cx="6850257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pl-PL" sz="2000" dirty="0"/>
                <a:t>3. </a:t>
              </a:r>
              <a:r>
                <a:rPr lang="pl-PL" sz="2000" b="1" dirty="0"/>
                <a:t>Nie ufaj osobom poznanym w sieci!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DA1BDDBE-8807-4F94-AC3D-81F040E7886F}"/>
              </a:ext>
            </a:extLst>
          </p:cNvPr>
          <p:cNvGrpSpPr/>
          <p:nvPr/>
        </p:nvGrpSpPr>
        <p:grpSpPr>
          <a:xfrm>
            <a:off x="1151074" y="2745967"/>
            <a:ext cx="8175413" cy="2317740"/>
            <a:chOff x="1442719" y="2865437"/>
            <a:chExt cx="8175413" cy="1228044"/>
          </a:xfrm>
        </p:grpSpPr>
        <p:sp>
          <p:nvSpPr>
            <p:cNvPr id="9" name="Prostokąt: zaokrąglone rogi 8">
              <a:extLst>
                <a:ext uri="{FF2B5EF4-FFF2-40B4-BE49-F238E27FC236}">
                  <a16:creationId xmlns:a16="http://schemas.microsoft.com/office/drawing/2014/main" id="{C711C2DB-BA4E-4E37-A591-F00BCDA2AB13}"/>
                </a:ext>
              </a:extLst>
            </p:cNvPr>
            <p:cNvSpPr/>
            <p:nvPr/>
          </p:nvSpPr>
          <p:spPr>
            <a:xfrm>
              <a:off x="1442719" y="2865437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964286"/>
                <a:satOff val="14200"/>
                <a:lumOff val="13137"/>
                <a:alphaOff val="0"/>
              </a:schemeClr>
            </a:fillRef>
            <a:effectRef idx="0">
              <a:schemeClr val="accent2">
                <a:hueOff val="-2964286"/>
                <a:satOff val="14200"/>
                <a:lumOff val="1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Prostokąt: zaokrąglone rogi 4">
              <a:extLst>
                <a:ext uri="{FF2B5EF4-FFF2-40B4-BE49-F238E27FC236}">
                  <a16:creationId xmlns:a16="http://schemas.microsoft.com/office/drawing/2014/main" id="{312C2CDB-6223-452B-B51E-6EE83EBC9F6D}"/>
                </a:ext>
              </a:extLst>
            </p:cNvPr>
            <p:cNvSpPr txBox="1"/>
            <p:nvPr/>
          </p:nvSpPr>
          <p:spPr>
            <a:xfrm>
              <a:off x="1478687" y="2901405"/>
              <a:ext cx="6583888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2000" dirty="0"/>
                <a:t>Nigdy nie można w 100% zaufać komuś poznanemu w sieci. Nie spotykaj się z osobami poznanymi w Internecie. O propozycjach spotkania od internetowych znajomych informuj rodziców.</a:t>
              </a:r>
            </a:p>
            <a:p>
              <a:pPr marL="0" indent="0">
                <a:buNone/>
              </a:pPr>
              <a:endParaRPr lang="pl-P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1649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EC70A-5980-404D-B96C-0CF2F837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 zasad bezpieczeństwa w sieci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3FC09EFD-869D-436F-BB44-8E4D026A538D}"/>
              </a:ext>
            </a:extLst>
          </p:cNvPr>
          <p:cNvGrpSpPr/>
          <p:nvPr/>
        </p:nvGrpSpPr>
        <p:grpSpPr>
          <a:xfrm>
            <a:off x="677334" y="1930400"/>
            <a:ext cx="8175413" cy="1228044"/>
            <a:chOff x="0" y="0"/>
            <a:chExt cx="8175413" cy="1228044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944A87C6-9152-41C0-9F22-68FF54697BD8}"/>
                </a:ext>
              </a:extLst>
            </p:cNvPr>
            <p:cNvSpPr/>
            <p:nvPr/>
          </p:nvSpPr>
          <p:spPr>
            <a:xfrm>
              <a:off x="0" y="0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85048647-7DC7-4A94-BB74-1171E50043D4}"/>
                </a:ext>
              </a:extLst>
            </p:cNvPr>
            <p:cNvSpPr txBox="1"/>
            <p:nvPr/>
          </p:nvSpPr>
          <p:spPr>
            <a:xfrm>
              <a:off x="35968" y="35968"/>
              <a:ext cx="6850257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pl-PL" sz="2000" dirty="0"/>
                <a:t>4. </a:t>
              </a:r>
              <a:r>
                <a:rPr lang="pl-PL" sz="2000" b="1" dirty="0"/>
                <a:t>Szanuj innych w sieci!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C3481288-C918-46D8-87C3-3608406917EE}"/>
              </a:ext>
            </a:extLst>
          </p:cNvPr>
          <p:cNvGrpSpPr/>
          <p:nvPr/>
        </p:nvGrpSpPr>
        <p:grpSpPr>
          <a:xfrm>
            <a:off x="1151074" y="2952374"/>
            <a:ext cx="8175413" cy="2223476"/>
            <a:chOff x="1442719" y="2865437"/>
            <a:chExt cx="8175413" cy="1228044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D3D8B0B4-9202-476D-A94D-BDF6A8934FFB}"/>
                </a:ext>
              </a:extLst>
            </p:cNvPr>
            <p:cNvSpPr/>
            <p:nvPr/>
          </p:nvSpPr>
          <p:spPr>
            <a:xfrm>
              <a:off x="1442719" y="2865437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964286"/>
                <a:satOff val="14200"/>
                <a:lumOff val="13137"/>
                <a:alphaOff val="0"/>
              </a:schemeClr>
            </a:fillRef>
            <a:effectRef idx="0">
              <a:schemeClr val="accent2">
                <a:hueOff val="-2964286"/>
                <a:satOff val="14200"/>
                <a:lumOff val="1313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A193D772-9258-4EC5-B464-BF745D22B08D}"/>
                </a:ext>
              </a:extLst>
            </p:cNvPr>
            <p:cNvSpPr txBox="1"/>
            <p:nvPr/>
          </p:nvSpPr>
          <p:spPr>
            <a:xfrm>
              <a:off x="1478687" y="2901405"/>
              <a:ext cx="6583888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pl-PL" sz="2000" dirty="0"/>
                <a:t>Pamiętaj, by traktować innych z szacunkiem. Swoje zdanie wyrażaj, nie obrażając nikogo. Nie reaguj agresją na agresję.</a:t>
              </a:r>
            </a:p>
            <a:p>
              <a:pPr marL="0" indent="0">
                <a:buNone/>
              </a:pPr>
              <a:endParaRPr lang="pl-PL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00803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6EC70A-5980-404D-B96C-0CF2F837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 zasad bezpieczeństwa w sieci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70EEF371-E21D-4AF2-8A1E-8B641ECB8349}"/>
              </a:ext>
            </a:extLst>
          </p:cNvPr>
          <p:cNvGrpSpPr/>
          <p:nvPr/>
        </p:nvGrpSpPr>
        <p:grpSpPr>
          <a:xfrm>
            <a:off x="677334" y="1813985"/>
            <a:ext cx="8175413" cy="1228044"/>
            <a:chOff x="0" y="0"/>
            <a:chExt cx="8175413" cy="1228044"/>
          </a:xfrm>
        </p:grpSpPr>
        <p:sp>
          <p:nvSpPr>
            <p:cNvPr id="5" name="Prostokąt: zaokrąglone rogi 4">
              <a:extLst>
                <a:ext uri="{FF2B5EF4-FFF2-40B4-BE49-F238E27FC236}">
                  <a16:creationId xmlns:a16="http://schemas.microsoft.com/office/drawing/2014/main" id="{11C06A75-6942-443D-A868-7CBCF721CD16}"/>
                </a:ext>
              </a:extLst>
            </p:cNvPr>
            <p:cNvSpPr/>
            <p:nvPr/>
          </p:nvSpPr>
          <p:spPr>
            <a:xfrm>
              <a:off x="0" y="0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Prostokąt: zaokrąglone rogi 4">
              <a:extLst>
                <a:ext uri="{FF2B5EF4-FFF2-40B4-BE49-F238E27FC236}">
                  <a16:creationId xmlns:a16="http://schemas.microsoft.com/office/drawing/2014/main" id="{E60740B3-3A73-428B-9B89-374D0C0870F9}"/>
                </a:ext>
              </a:extLst>
            </p:cNvPr>
            <p:cNvSpPr txBox="1"/>
            <p:nvPr/>
          </p:nvSpPr>
          <p:spPr>
            <a:xfrm>
              <a:off x="35968" y="35968"/>
              <a:ext cx="6850257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marL="0" indent="0">
                <a:buNone/>
              </a:pPr>
              <a:r>
                <a:rPr lang="pl-PL" sz="2000" b="1" dirty="0"/>
                <a:t>5. Korzystaj z umiarem z Internetu!</a:t>
              </a:r>
            </a:p>
          </p:txBody>
        </p:sp>
      </p:grpSp>
      <p:grpSp>
        <p:nvGrpSpPr>
          <p:cNvPr id="7" name="Grupa 6">
            <a:extLst>
              <a:ext uri="{FF2B5EF4-FFF2-40B4-BE49-F238E27FC236}">
                <a16:creationId xmlns:a16="http://schemas.microsoft.com/office/drawing/2014/main" id="{4ED5EA8E-9831-4464-B8A2-434C03CFAF47}"/>
              </a:ext>
            </a:extLst>
          </p:cNvPr>
          <p:cNvGrpSpPr/>
          <p:nvPr/>
        </p:nvGrpSpPr>
        <p:grpSpPr>
          <a:xfrm>
            <a:off x="1188784" y="2790811"/>
            <a:ext cx="8175413" cy="2203883"/>
            <a:chOff x="721359" y="1432718"/>
            <a:chExt cx="8175413" cy="1228044"/>
          </a:xfrm>
        </p:grpSpPr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B743D575-9F84-49D9-99C3-94B467752673}"/>
                </a:ext>
              </a:extLst>
            </p:cNvPr>
            <p:cNvSpPr/>
            <p:nvPr/>
          </p:nvSpPr>
          <p:spPr>
            <a:xfrm>
              <a:off x="721359" y="1432718"/>
              <a:ext cx="8175413" cy="12280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1482143"/>
                <a:satOff val="7100"/>
                <a:lumOff val="6569"/>
                <a:alphaOff val="0"/>
              </a:schemeClr>
            </a:fillRef>
            <a:effectRef idx="0">
              <a:schemeClr val="accent2">
                <a:hueOff val="-1482143"/>
                <a:satOff val="7100"/>
                <a:lumOff val="656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Prostokąt: zaokrąglone rogi 4">
              <a:extLst>
                <a:ext uri="{FF2B5EF4-FFF2-40B4-BE49-F238E27FC236}">
                  <a16:creationId xmlns:a16="http://schemas.microsoft.com/office/drawing/2014/main" id="{A7571910-CFE9-402D-89C5-92E5D76C3BA3}"/>
                </a:ext>
              </a:extLst>
            </p:cNvPr>
            <p:cNvSpPr txBox="1"/>
            <p:nvPr/>
          </p:nvSpPr>
          <p:spPr>
            <a:xfrm>
              <a:off x="757327" y="1468686"/>
              <a:ext cx="6583888" cy="11561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l-PL" sz="2000" dirty="0"/>
                <a:t>Zbyt długie korzystanie z komputera, tabletu czy smartfona może zaszkodzić Twojemu zdrowiu i pogorszyć kontakty ze znajomymi. Pamiętaj </a:t>
              </a:r>
              <a:br>
                <a:rPr lang="pl-PL" sz="2000" dirty="0"/>
              </a:br>
              <a:r>
                <a:rPr lang="pl-PL" sz="2000" dirty="0"/>
                <a:t>o ograniczaniu!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163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472364-03B9-4D3F-B6C5-52C4C4D3F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Informacje ogólne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E9AAAD2-BE71-4307-BF00-BD322673A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663" y="1930400"/>
            <a:ext cx="8596668" cy="388077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l-PL" b="1" dirty="0"/>
              <a:t>Dzień Bezpiecznego Internetu</a:t>
            </a:r>
            <a:r>
              <a:rPr lang="pl-PL" dirty="0"/>
              <a:t> </a:t>
            </a:r>
            <a:r>
              <a:rPr lang="pl-PL" b="1" dirty="0"/>
              <a:t>(DBI)</a:t>
            </a:r>
            <a:r>
              <a:rPr lang="pl-PL" dirty="0"/>
              <a:t> obchodzony jest z inicjatywy Komisji Europejskiej od 2004 roku. Początkowo wydarzenie to świętowały jedynie państwa europejskie, ale już od lat DBI przekracza granice Europy angażując </a:t>
            </a:r>
            <a:r>
              <a:rPr lang="pl-PL" b="1" dirty="0"/>
              <a:t>państwa</a:t>
            </a:r>
            <a:r>
              <a:rPr lang="pl-PL" dirty="0"/>
              <a:t> </a:t>
            </a:r>
            <a:r>
              <a:rPr lang="pl-PL" b="1" dirty="0"/>
              <a:t>z całego świata</a:t>
            </a:r>
            <a:r>
              <a:rPr lang="pl-PL" dirty="0"/>
              <a:t>. Z pełną listą zaangażowanych państw </a:t>
            </a:r>
            <a:br>
              <a:rPr lang="pl-PL" dirty="0"/>
            </a:br>
            <a:r>
              <a:rPr lang="pl-PL" dirty="0"/>
              <a:t>i instytucji oraz podjętymi przez nie działaniami można zapoznać się na stronie </a:t>
            </a:r>
            <a:r>
              <a:rPr lang="pl-PL" b="1" dirty="0"/>
              <a:t>www.saferinternetday.org</a:t>
            </a:r>
            <a:r>
              <a:rPr lang="pl-PL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4272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ED12A08B-E21B-4BEF-89F3-C5A23861C1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" r="8180"/>
          <a:stretch/>
        </p:blipFill>
        <p:spPr>
          <a:xfrm>
            <a:off x="5896518" y="-1"/>
            <a:ext cx="628197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6EC70A-5980-404D-B96C-0CF2F837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910667" cy="1320800"/>
          </a:xfrm>
        </p:spPr>
        <p:txBody>
          <a:bodyPr>
            <a:normAutofit/>
          </a:bodyPr>
          <a:lstStyle/>
          <a:p>
            <a:r>
              <a:rPr lang="pl-PL" dirty="0"/>
              <a:t>Pamiętaj również 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0D0604-5079-4860-8557-CA4D0B32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948" y="1703391"/>
            <a:ext cx="5852775" cy="38807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b="1" dirty="0"/>
              <a:t>zachować czujność</a:t>
            </a:r>
            <a:r>
              <a:rPr lang="pl-PL" sz="1500" dirty="0"/>
              <a:t> – podczas korzystania z sieci nie klikać </a:t>
            </a:r>
            <a:br>
              <a:rPr lang="pl-PL" sz="1500" dirty="0"/>
            </a:br>
            <a:r>
              <a:rPr lang="pl-PL" sz="1500" dirty="0"/>
              <a:t>w linki od nieznanych nadawców i wyskakujące reklamy ani nie pobierać załączników z przesyłanych przez nich wiadomości,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15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b="1" dirty="0"/>
              <a:t>chronić komputer za pomocą programu antywirusowego</a:t>
            </a:r>
            <a:r>
              <a:rPr lang="pl-PL" sz="1500" dirty="0"/>
              <a:t> –koniecznie z funkcją ochrony sieciowej w czasie rzeczywistym. Nasi klienci mogą korzystać z antywirusa w ramach usługi Bezpieczny Internet, która obejmuje również kontrolę rodzicielską, filtr antyspamowy do poczty oraz zaporę ogniową,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9341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5BA0E0D2-6049-48E6-A458-6EF1CF03D6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19700"/>
          <a:stretch/>
        </p:blipFill>
        <p:spPr>
          <a:xfrm>
            <a:off x="5052290" y="-1"/>
            <a:ext cx="713970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936EC70A-5980-404D-B96C-0CF2F837B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753649" cy="1320800"/>
          </a:xfrm>
        </p:spPr>
        <p:txBody>
          <a:bodyPr>
            <a:normAutofit/>
          </a:bodyPr>
          <a:lstStyle/>
          <a:p>
            <a:r>
              <a:rPr lang="pl-PL" dirty="0"/>
              <a:t>Pamiętaj również 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50D0604-5079-4860-8557-CA4D0B32A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49480"/>
            <a:ext cx="5196993" cy="388077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b="1" dirty="0"/>
              <a:t>pamiętać o regularnych aktualizacjach</a:t>
            </a:r>
            <a:r>
              <a:rPr lang="pl-PL" sz="1500" dirty="0"/>
              <a:t> – zarówno systemu operacyjnego, antywirusa, przeglądarki, jak i innych aplikacji,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5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b="1" dirty="0"/>
              <a:t>tworzyć trudne do rozszyfrowania hasła</a:t>
            </a:r>
            <a:r>
              <a:rPr lang="pl-PL" sz="1500" dirty="0"/>
              <a:t> – składające się z wielu liter, cyfr oraz znaków specjalnych,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l-PL" sz="1500" dirty="0"/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500" b="1" dirty="0"/>
              <a:t>pobierać pliki z wiarygodnych źródeł</a:t>
            </a:r>
            <a:r>
              <a:rPr lang="pl-PL" sz="1500" dirty="0"/>
              <a:t> – legalnie działających serwisów i cieszących się dobrą opinią wielu użytkowników.</a:t>
            </a:r>
          </a:p>
        </p:txBody>
      </p:sp>
      <p:cxnSp>
        <p:nvCxnSpPr>
          <p:cNvPr id="11" name="Straight Connector 13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5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19808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A1F5C4-577C-4565-9FF6-739B1DF6C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Ciekawe Filmy</a:t>
            </a:r>
            <a:br>
              <a:rPr lang="pl-PL" dirty="0"/>
            </a:br>
            <a:endParaRPr lang="pl-PL" dirty="0"/>
          </a:p>
        </p:txBody>
      </p:sp>
      <p:pic>
        <p:nvPicPr>
          <p:cNvPr id="4" name="Multimedia online 3" title="10 zasad bezpiecznego korzystania z Internetu">
            <a:hlinkClick r:id="" action="ppaction://media"/>
            <a:extLst>
              <a:ext uri="{FF2B5EF4-FFF2-40B4-BE49-F238E27FC236}">
                <a16:creationId xmlns:a16="http://schemas.microsoft.com/office/drawing/2014/main" id="{1AF44C3B-58D5-4361-B6AF-9898C4B4384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77334" y="1643003"/>
            <a:ext cx="7940455" cy="44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9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5F98D4-DDC1-4A03-88D4-696D0E596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35" y="151286"/>
            <a:ext cx="3481192" cy="1320800"/>
          </a:xfrm>
        </p:spPr>
        <p:txBody>
          <a:bodyPr anchor="ctr">
            <a:normAutofit/>
          </a:bodyPr>
          <a:lstStyle/>
          <a:p>
            <a:r>
              <a:rPr lang="pl-PL" dirty="0"/>
              <a:t>Ciekawe Filmy</a:t>
            </a:r>
          </a:p>
        </p:txBody>
      </p:sp>
      <p:pic>
        <p:nvPicPr>
          <p:cNvPr id="7" name="Multimedia online 3" title="Sieciaki.pl – Zasady bezpiecznego korzystania z internetu: Nie ufaj osobom poznanym w sieci">
            <a:hlinkClick r:id="" action="ppaction://media"/>
            <a:extLst>
              <a:ext uri="{FF2B5EF4-FFF2-40B4-BE49-F238E27FC236}">
                <a16:creationId xmlns:a16="http://schemas.microsoft.com/office/drawing/2014/main" id="{F28C8A97-CBB3-47BE-B1EE-55FAE0AF9C5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98035" y="1730107"/>
            <a:ext cx="3558945" cy="2010802"/>
          </a:xfrm>
          <a:prstGeom prst="rect">
            <a:avLst/>
          </a:prstGeom>
        </p:spPr>
      </p:pic>
      <p:pic>
        <p:nvPicPr>
          <p:cNvPr id="8" name="Multimedia online 7" title="Sieciaki.pl – Zasady bezpiecznego korzystania z internetu: Korzystaj z umiarem z internetu">
            <a:hlinkClick r:id="" action="ppaction://media"/>
            <a:extLst>
              <a:ext uri="{FF2B5EF4-FFF2-40B4-BE49-F238E27FC236}">
                <a16:creationId xmlns:a16="http://schemas.microsoft.com/office/drawing/2014/main" id="{8AC2E0DB-5CA2-48F2-BE36-4976A040344D}"/>
              </a:ext>
            </a:extLst>
          </p:cNvPr>
          <p:cNvPicPr>
            <a:picLocks noGrp="1" noRot="1" noChangeAspect="1"/>
          </p:cNvPicPr>
          <p:nvPr>
            <p:ph idx="1"/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4480083" y="1051564"/>
            <a:ext cx="3832877" cy="2165597"/>
          </a:xfrm>
          <a:prstGeom prst="rect">
            <a:avLst/>
          </a:prstGeom>
        </p:spPr>
      </p:pic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9DCAA7BA-919A-4F75-AA5F-BF341135FAEE}"/>
              </a:ext>
            </a:extLst>
          </p:cNvPr>
          <p:cNvSpPr txBox="1">
            <a:spLocks/>
          </p:cNvSpPr>
          <p:nvPr/>
        </p:nvSpPr>
        <p:spPr>
          <a:xfrm>
            <a:off x="3572004" y="3429000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Content Placeholder 10">
            <a:extLst>
              <a:ext uri="{FF2B5EF4-FFF2-40B4-BE49-F238E27FC236}">
                <a16:creationId xmlns:a16="http://schemas.microsoft.com/office/drawing/2014/main" id="{A8449FB0-E30E-4145-BFE1-EEA92D9EA680}"/>
              </a:ext>
            </a:extLst>
          </p:cNvPr>
          <p:cNvSpPr txBox="1">
            <a:spLocks/>
          </p:cNvSpPr>
          <p:nvPr/>
        </p:nvSpPr>
        <p:spPr>
          <a:xfrm>
            <a:off x="2759827" y="3211347"/>
            <a:ext cx="293051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pic>
        <p:nvPicPr>
          <p:cNvPr id="12" name="Multimedia online 11" title="Sieciaki.pl – Zasady bezpiecznego korzystania z internetu: Szanuj innych w sieci">
            <a:hlinkClick r:id="" action="ppaction://media"/>
            <a:extLst>
              <a:ext uri="{FF2B5EF4-FFF2-40B4-BE49-F238E27FC236}">
                <a16:creationId xmlns:a16="http://schemas.microsoft.com/office/drawing/2014/main" id="{6FC32AF2-1B29-4638-AEF9-A29EDCABF789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9"/>
          <a:stretch>
            <a:fillRect/>
          </a:stretch>
        </p:blipFill>
        <p:spPr>
          <a:xfrm>
            <a:off x="520285" y="3958562"/>
            <a:ext cx="3558942" cy="2010802"/>
          </a:xfrm>
          <a:prstGeom prst="rect">
            <a:avLst/>
          </a:prstGeom>
        </p:spPr>
      </p:pic>
      <p:pic>
        <p:nvPicPr>
          <p:cNvPr id="13" name="Multimedia online 12" title="Sieciaki.pl – Zasady bezpiecznego korzystania z internetu: Mów jeśli coś jest nie tak">
            <a:hlinkClick r:id="" action="ppaction://media"/>
            <a:extLst>
              <a:ext uri="{FF2B5EF4-FFF2-40B4-BE49-F238E27FC236}">
                <a16:creationId xmlns:a16="http://schemas.microsoft.com/office/drawing/2014/main" id="{460E32D2-4D0D-43A1-B404-410180E44EFF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0"/>
          <a:stretch>
            <a:fillRect/>
          </a:stretch>
        </p:blipFill>
        <p:spPr>
          <a:xfrm>
            <a:off x="4225085" y="4363985"/>
            <a:ext cx="3558942" cy="2010802"/>
          </a:xfrm>
          <a:prstGeom prst="rect">
            <a:avLst/>
          </a:prstGeom>
        </p:spPr>
      </p:pic>
      <p:pic>
        <p:nvPicPr>
          <p:cNvPr id="14" name="Multimedia online 13" title="Sieciaki.pl – Zasady bezpiecznego korzystania z internetu: Chroń swoją prywatność">
            <a:hlinkClick r:id="" action="ppaction://media"/>
            <a:extLst>
              <a:ext uri="{FF2B5EF4-FFF2-40B4-BE49-F238E27FC236}">
                <a16:creationId xmlns:a16="http://schemas.microsoft.com/office/drawing/2014/main" id="{F2146345-D9EA-48C7-823A-58A5D41CA978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1"/>
          <a:stretch>
            <a:fillRect/>
          </a:stretch>
        </p:blipFill>
        <p:spPr>
          <a:xfrm>
            <a:off x="8138194" y="3429000"/>
            <a:ext cx="3451282" cy="19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8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4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933B73-2E96-4E77-8CB5-29C88328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Ciekawe artykuły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0E6F9C-BA5F-424C-8483-B2073B5B7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hlinkClick r:id="rId2"/>
              </a:rPr>
              <a:t>https://sieciaki.pl/warto-wiedziec/zasady-bezpieczenstwa</a:t>
            </a:r>
            <a:endParaRPr lang="pl-PL" dirty="0"/>
          </a:p>
          <a:p>
            <a:r>
              <a:rPr lang="pl-PL" dirty="0">
                <a:hlinkClick r:id="rId3"/>
              </a:rPr>
              <a:t>https://www.saferinternet.pl/dbi/o-dbi.html</a:t>
            </a:r>
            <a:endParaRPr lang="pl-PL" dirty="0"/>
          </a:p>
          <a:p>
            <a:r>
              <a:rPr lang="pl-PL" dirty="0">
                <a:hlinkClick r:id="rId4"/>
              </a:rPr>
              <a:t>https://www.gov.pl/web/krrit/8-lutego---dzien-bezpiecznego-internetu-2022</a:t>
            </a:r>
            <a:endParaRPr lang="pl-PL" dirty="0"/>
          </a:p>
          <a:p>
            <a:r>
              <a:rPr lang="pl-PL" dirty="0">
                <a:hlinkClick r:id="rId5"/>
              </a:rPr>
              <a:t>https://fundacja.orange.pl/strefa-wiedzy/post/cyberprzemoc</a:t>
            </a:r>
            <a:endParaRPr lang="pl-PL" dirty="0"/>
          </a:p>
          <a:p>
            <a:r>
              <a:rPr lang="pl-PL" dirty="0">
                <a:hlinkClick r:id="rId6"/>
              </a:rPr>
              <a:t>https://vectorsolutions.net/6-wskazowek-ktore-pomoca-zadbac-o-bezpieczenstwo-sieci/?gclid=CjwKCAiAl-6PBhBCEiwAc2GOVNM3oDO66ZnoslTJnrO2vC2tNonunoh2MyESE5GRt_EnrwVdFAHHwxoCoH0QAvD_BwE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492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wewnątrz, zamknąć&#10;&#10;Opis wygenerowany automatycznie">
            <a:extLst>
              <a:ext uri="{FF2B5EF4-FFF2-40B4-BE49-F238E27FC236}">
                <a16:creationId xmlns:a16="http://schemas.microsoft.com/office/drawing/2014/main" id="{7A63D9F3-0044-4480-AD44-A8B3F5EB80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2" r="-1" b="-1"/>
          <a:stretch/>
        </p:blipFill>
        <p:spPr>
          <a:xfrm>
            <a:off x="5929744" y="-1"/>
            <a:ext cx="6262255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908194" cy="1320800"/>
          </a:xfrm>
        </p:spPr>
        <p:txBody>
          <a:bodyPr>
            <a:normAutofit/>
          </a:bodyPr>
          <a:lstStyle/>
          <a:p>
            <a:r>
              <a:rPr lang="pl-PL" dirty="0"/>
              <a:t>Zagrożenia płynące z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410" y="1649480"/>
            <a:ext cx="6201636" cy="3880773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pl-PL" sz="1700" b="1" dirty="0"/>
              <a:t>Złośliwe oprogramowanie</a:t>
            </a:r>
          </a:p>
          <a:p>
            <a:pPr lvl="1">
              <a:lnSpc>
                <a:spcPct val="150000"/>
              </a:lnSpc>
            </a:pPr>
            <a:r>
              <a:rPr lang="pl-PL" sz="1700" dirty="0"/>
              <a:t>Hakerzy są w stanie wyrządzić sporo szkód, jeżeli posłużą się malware, czyli złośliwym oprogramowaniem</a:t>
            </a:r>
          </a:p>
          <a:p>
            <a:pPr lvl="1">
              <a:lnSpc>
                <a:spcPct val="150000"/>
              </a:lnSpc>
            </a:pPr>
            <a:endParaRPr lang="pl-PL" sz="1700" dirty="0"/>
          </a:p>
          <a:p>
            <a:pPr lvl="1">
              <a:lnSpc>
                <a:spcPct val="150000"/>
              </a:lnSpc>
            </a:pPr>
            <a:r>
              <a:rPr lang="pl-PL" sz="1700" dirty="0"/>
              <a:t>Cyberprzestępcy w celu zainstalowania szkodliwego oprogramowania zwykle wykorzystują luki w systemie operacyjnym komputera. Można również nieświadomie doprowadzić do infekcji, np. pobierając z Internetu zarażony plik czy wchodząc na zainfekowaną stronę.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9140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sprzęt elektroniczny&#10;&#10;Opis wygenerowany automatycznie">
            <a:extLst>
              <a:ext uri="{FF2B5EF4-FFF2-40B4-BE49-F238E27FC236}">
                <a16:creationId xmlns:a16="http://schemas.microsoft.com/office/drawing/2014/main" id="{69FBE942-55F1-44D9-AC51-6A1AD61686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1" r="10978"/>
          <a:stretch/>
        </p:blipFill>
        <p:spPr>
          <a:xfrm>
            <a:off x="4849090" y="-1"/>
            <a:ext cx="734290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245649" cy="1320800"/>
          </a:xfrm>
        </p:spPr>
        <p:txBody>
          <a:bodyPr>
            <a:normAutofit/>
          </a:bodyPr>
          <a:lstStyle/>
          <a:p>
            <a:r>
              <a:rPr lang="pl-PL" dirty="0"/>
              <a:t>Zagrożenia płynące z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5684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Łamanie zbyt prostych haseł</a:t>
            </a:r>
          </a:p>
          <a:p>
            <a:pPr lvl="1" algn="just">
              <a:lnSpc>
                <a:spcPct val="150000"/>
              </a:lnSpc>
            </a:pPr>
            <a:r>
              <a:rPr lang="pl-PL" dirty="0"/>
              <a:t>Hakerzy są w stanie w łatwy sposób przejąć dostęp do konta w banku, poczty elektronicznej, sklepu internetowego czy innych serwisów internetowych. Najszybciej będą w stanie złamać proste </a:t>
            </a:r>
            <a:br>
              <a:rPr lang="pl-PL" dirty="0"/>
            </a:br>
            <a:r>
              <a:rPr lang="pl-PL" dirty="0"/>
              <a:t>i powszechnie używane hasła, np. składające się wyłącznie z imion czy następujących po sobie liczb.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7222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0D71D4A3-2747-46B5-A9AC-A23939ECD6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6" r="2" b="2"/>
          <a:stretch/>
        </p:blipFill>
        <p:spPr>
          <a:xfrm>
            <a:off x="5467927" y="-1"/>
            <a:ext cx="6724073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291831" cy="1320800"/>
          </a:xfrm>
        </p:spPr>
        <p:txBody>
          <a:bodyPr>
            <a:normAutofit/>
          </a:bodyPr>
          <a:lstStyle/>
          <a:p>
            <a:r>
              <a:rPr lang="pl-PL" dirty="0"/>
              <a:t>Zagrożenia płynące z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4873721" cy="388077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/>
              <a:t>Nieodpowiednie treści dla nieletnich</a:t>
            </a:r>
          </a:p>
          <a:p>
            <a:pPr lvl="1" algn="just">
              <a:lnSpc>
                <a:spcPct val="150000"/>
              </a:lnSpc>
            </a:pPr>
            <a:r>
              <a:rPr lang="pl-PL" dirty="0"/>
              <a:t>Szczególnie narażone na zagrożenia </a:t>
            </a:r>
            <a:br>
              <a:rPr lang="pl-PL" dirty="0"/>
            </a:br>
            <a:r>
              <a:rPr lang="pl-PL" dirty="0"/>
              <a:t>w Internecie są dzieci, które mogą trafić na nieodpowiednie dla nich treści, np. pornografię, materiały promujące przemoc czy nielegalne i przestępcze działania.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3829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Obraz zawierający tekst, zabawka, komputer, lalka&#10;&#10;Opis wygenerowany automatycznie">
            <a:extLst>
              <a:ext uri="{FF2B5EF4-FFF2-40B4-BE49-F238E27FC236}">
                <a16:creationId xmlns:a16="http://schemas.microsoft.com/office/drawing/2014/main" id="{A3CB8E5D-13EC-476F-9FB3-4C60E0F85E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" r="18893" b="1"/>
          <a:stretch/>
        </p:blipFill>
        <p:spPr>
          <a:xfrm>
            <a:off x="4322618" y="-1"/>
            <a:ext cx="7869382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402667" cy="1320800"/>
          </a:xfrm>
        </p:spPr>
        <p:txBody>
          <a:bodyPr>
            <a:normAutofit/>
          </a:bodyPr>
          <a:lstStyle/>
          <a:p>
            <a:r>
              <a:rPr lang="pl-PL" dirty="0"/>
              <a:t>Zagrożenia płynące z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23109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Przyjmowanie fałszywej tożsamości</a:t>
            </a:r>
          </a:p>
          <a:p>
            <a:pPr lvl="1" algn="just">
              <a:lnSpc>
                <a:spcPct val="150000"/>
              </a:lnSpc>
            </a:pPr>
            <a:r>
              <a:rPr lang="pl-PL" dirty="0"/>
              <a:t>W sieci działa wiele przestępców, którzy przyjmują fałszywą tożsamość, np. oszuści matrymonialni. Najczęściej można się na nich natknąć w serwisach społecznościowych oraz na czatach internetowych.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294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Zagrożenia płynące z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43007"/>
            <a:ext cx="8596668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Internetowy hejt i </a:t>
            </a:r>
            <a:r>
              <a:rPr lang="pl-PL" b="1" dirty="0" err="1"/>
              <a:t>fake</a:t>
            </a:r>
            <a:r>
              <a:rPr lang="pl-PL" b="1" dirty="0"/>
              <a:t> newsy</a:t>
            </a:r>
          </a:p>
          <a:p>
            <a:pPr lvl="1" algn="just">
              <a:lnSpc>
                <a:spcPct val="150000"/>
              </a:lnSpc>
            </a:pPr>
            <a:r>
              <a:rPr lang="pl-PL" dirty="0"/>
              <a:t>Poczucie anonimowości skłania wielu użytkowników do zamieszczania w </a:t>
            </a:r>
            <a:r>
              <a:rPr lang="pl-PL" dirty="0" err="1"/>
              <a:t>internecie</a:t>
            </a:r>
            <a:r>
              <a:rPr lang="pl-PL" dirty="0"/>
              <a:t> opinii, których nie byliby w stanie wypowiedzieć w realnym świecie. W sieci można więc znaleźć wiele wypowiedzi określanych jako mowa nienawiści. Są to komunikaty pełne agresji, wulgaryzmów, ostrej krytyki i obraźliwych uwag. Hejt może mieć związek z dyskryminacją, np. ze względu na płeć, rasę, religię, światopogląd czy orientację seksualną. </a:t>
            </a:r>
          </a:p>
          <a:p>
            <a:pPr lvl="1" algn="just">
              <a:lnSpc>
                <a:spcPct val="150000"/>
              </a:lnSpc>
            </a:pPr>
            <a:r>
              <a:rPr lang="pl-PL" dirty="0"/>
              <a:t>W sieci nie zawsze są publikowane prawdziwe i wiarygodne treści. Często można trafić na newsy zamieszczane dla żartu czy z zamiarem celowego wprowadzenia użytkowników w błąd. Na podstawie </a:t>
            </a:r>
            <a:r>
              <a:rPr lang="pl-PL" dirty="0" err="1"/>
              <a:t>fake</a:t>
            </a:r>
            <a:r>
              <a:rPr lang="pl-PL" dirty="0"/>
              <a:t> newsów spora część z nich podejmuje szkodliwe dla siebie działania.</a:t>
            </a:r>
          </a:p>
        </p:txBody>
      </p:sp>
    </p:spTree>
    <p:extLst>
      <p:ext uri="{BB962C8B-B14F-4D97-AF65-F5344CB8AC3E}">
        <p14:creationId xmlns:p14="http://schemas.microsoft.com/office/powerpoint/2010/main" val="3204399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185208B-352D-49A1-967C-0B1ED9BC98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4" r="12117"/>
          <a:stretch/>
        </p:blipFill>
        <p:spPr>
          <a:xfrm>
            <a:off x="5227781" y="0"/>
            <a:ext cx="6942569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4393431" cy="1320800"/>
          </a:xfrm>
        </p:spPr>
        <p:txBody>
          <a:bodyPr>
            <a:normAutofit/>
          </a:bodyPr>
          <a:lstStyle/>
          <a:p>
            <a:r>
              <a:rPr lang="pl-PL" dirty="0"/>
              <a:t>Zagrożenia płynące z Sieci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5418666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Upublicznianie prywatnych zdjęć, nagrań i wiadomości</a:t>
            </a:r>
          </a:p>
          <a:p>
            <a:pPr lvl="1" algn="just">
              <a:lnSpc>
                <a:spcPct val="150000"/>
              </a:lnSpc>
            </a:pPr>
            <a:r>
              <a:rPr lang="pl-PL" dirty="0"/>
              <a:t>Korzystając w nierozważny sposób z Internetu, można również narazić się na utratę dobrego wizerunku. Istnieje niebezpieczeństwo, że zamieszczane w sieci prywatne fotografie czy nagrania wideo zostaną upublicznione bez zgody ich właściciela.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3124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30F8719-4149-4B48-82F9-439BB7732C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r="27454"/>
          <a:stretch/>
        </p:blipFill>
        <p:spPr>
          <a:xfrm>
            <a:off x="5126182" y="-1"/>
            <a:ext cx="7065818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593B57EC-4016-4376-BA81-0C68FC139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520623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Zagrożenia płynące z Sieci - </a:t>
            </a:r>
            <a:r>
              <a:rPr lang="pl-PL" sz="2800" b="1" dirty="0"/>
              <a:t>Cyberprzemoc</a:t>
            </a:r>
            <a:br>
              <a:rPr lang="pl-PL" sz="2800" b="1" dirty="0"/>
            </a:br>
            <a:endParaRPr lang="pl-PL" sz="28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6FFEBC-7338-47AD-8BB5-3F2594D32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09" y="2160589"/>
            <a:ext cx="5865091" cy="3880773"/>
          </a:xfrm>
        </p:spPr>
        <p:txBody>
          <a:bodyPr>
            <a:norm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pl-PL" b="1" dirty="0"/>
              <a:t>Najczęściej </a:t>
            </a:r>
            <a:r>
              <a:rPr lang="pl-PL" dirty="0"/>
              <a:t>przemoc rówieśnicza przy użyciu Internetu </a:t>
            </a:r>
            <a:br>
              <a:rPr lang="pl-PL" dirty="0"/>
            </a:br>
            <a:r>
              <a:rPr lang="pl-PL" dirty="0"/>
              <a:t>i telefonów komórkowych. Jest to jedno </a:t>
            </a:r>
            <a:br>
              <a:rPr lang="pl-PL" dirty="0"/>
            </a:br>
            <a:r>
              <a:rPr lang="pl-PL" dirty="0"/>
              <a:t>z poważniejszych i bardziej powszechnych zagrożeń, </a:t>
            </a:r>
            <a:br>
              <a:rPr lang="pl-PL" dirty="0"/>
            </a:br>
            <a:r>
              <a:rPr lang="pl-PL" dirty="0"/>
              <a:t>z jakimi mogą mieć kontakt młodzi internauci, szczególnie w wieku nastoletnim.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060265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813D29108A6CF44AB97FE98A74ACF74" ma:contentTypeVersion="13" ma:contentTypeDescription="Utwórz nowy dokument." ma:contentTypeScope="" ma:versionID="3169810885481e80fc95f6e00d59a609">
  <xsd:schema xmlns:xsd="http://www.w3.org/2001/XMLSchema" xmlns:xs="http://www.w3.org/2001/XMLSchema" xmlns:p="http://schemas.microsoft.com/office/2006/metadata/properties" xmlns:ns3="321c6013-c756-41d1-b29a-0e5de413d13a" xmlns:ns4="c74145aa-cb20-4d40-9bdc-67ba27d0ad1f" targetNamespace="http://schemas.microsoft.com/office/2006/metadata/properties" ma:root="true" ma:fieldsID="a4e5a4e53998bea7660ae7c5b584cd3f" ns3:_="" ns4:_="">
    <xsd:import namespace="321c6013-c756-41d1-b29a-0e5de413d13a"/>
    <xsd:import namespace="c74145aa-cb20-4d40-9bdc-67ba27d0ad1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c6013-c756-41d1-b29a-0e5de413d1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145aa-cb20-4d40-9bdc-67ba27d0ad1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7368AB-1575-4E5A-A83F-96556EB74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c6013-c756-41d1-b29a-0e5de413d13a"/>
    <ds:schemaRef ds:uri="c74145aa-cb20-4d40-9bdc-67ba27d0ad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A571D1-8EC1-4473-8668-416E0D7C1DD3}">
  <ds:schemaRefs>
    <ds:schemaRef ds:uri="http://purl.org/dc/elements/1.1/"/>
    <ds:schemaRef ds:uri="http://purl.org/dc/terms/"/>
    <ds:schemaRef ds:uri="c74145aa-cb20-4d40-9bdc-67ba27d0ad1f"/>
    <ds:schemaRef ds:uri="http://schemas.microsoft.com/office/infopath/2007/PartnerControls"/>
    <ds:schemaRef ds:uri="http://schemas.microsoft.com/office/2006/documentManagement/types"/>
    <ds:schemaRef ds:uri="321c6013-c756-41d1-b29a-0e5de413d13a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B86F2F-F0EF-4E0B-AF20-E6D6472FCA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</TotalTime>
  <Words>1199</Words>
  <Application>Microsoft Office PowerPoint</Application>
  <PresentationFormat>Panoramiczny</PresentationFormat>
  <Paragraphs>92</Paragraphs>
  <Slides>24</Slides>
  <Notes>0</Notes>
  <HiddenSlides>0</HiddenSlides>
  <MMClips>6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Faseta</vt:lpstr>
      <vt:lpstr>Prezentacja programu PowerPoint</vt:lpstr>
      <vt:lpstr>Informacje ogólne</vt:lpstr>
      <vt:lpstr>Zagrożenia płynące z Sieci</vt:lpstr>
      <vt:lpstr>Zagrożenia płynące z Sieci</vt:lpstr>
      <vt:lpstr>Zagrożenia płynące z Sieci</vt:lpstr>
      <vt:lpstr>Zagrożenia płynące z Sieci</vt:lpstr>
      <vt:lpstr>Zagrożenia płynące z Sieci</vt:lpstr>
      <vt:lpstr>Zagrożenia płynące z Sieci</vt:lpstr>
      <vt:lpstr>Zagrożenia płynące z Sieci - Cyberprzemoc </vt:lpstr>
      <vt:lpstr>Zagrożenia płynące z Sieci - Cyberprzemoc </vt:lpstr>
      <vt:lpstr>Zagrożenia płynące z Sieci</vt:lpstr>
      <vt:lpstr>Uzależnienie od Internetu</vt:lpstr>
      <vt:lpstr>Uzależnienie od Internetu</vt:lpstr>
      <vt:lpstr>Uzależnienie od Internetu</vt:lpstr>
      <vt:lpstr>5 zasad bezpieczeństwa w sieci</vt:lpstr>
      <vt:lpstr>5 zasad bezpieczeństwa w sieci</vt:lpstr>
      <vt:lpstr>5 zasad bezpieczeństwa w sieci</vt:lpstr>
      <vt:lpstr>5 zasad bezpieczeństwa w sieci</vt:lpstr>
      <vt:lpstr>5 zasad bezpieczeństwa w sieci</vt:lpstr>
      <vt:lpstr>Pamiętaj również o</vt:lpstr>
      <vt:lpstr>Pamiętaj również o</vt:lpstr>
      <vt:lpstr>Ciekawe Filmy </vt:lpstr>
      <vt:lpstr>Ciekawe Filmy</vt:lpstr>
      <vt:lpstr>Ciekawe artykuły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Łukasz Wiśniewski</dc:creator>
  <cp:lastModifiedBy>Łukasz Wiśniewski</cp:lastModifiedBy>
  <cp:revision>1</cp:revision>
  <dcterms:created xsi:type="dcterms:W3CDTF">2022-02-03T13:58:17Z</dcterms:created>
  <dcterms:modified xsi:type="dcterms:W3CDTF">2022-02-25T16:19:31Z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0x010100F813D29108A6CF44AB97FE98A74ACF74</vt:lpwstr>
  </property>
</Properties>
</file>